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75" r:id="rId5"/>
    <p:sldId id="278" r:id="rId6"/>
    <p:sldId id="279" r:id="rId7"/>
    <p:sldId id="280" r:id="rId8"/>
    <p:sldId id="283" r:id="rId9"/>
    <p:sldId id="284" r:id="rId10"/>
    <p:sldId id="302" r:id="rId11"/>
    <p:sldId id="281" r:id="rId12"/>
    <p:sldId id="282" r:id="rId13"/>
    <p:sldId id="293" r:id="rId14"/>
    <p:sldId id="294" r:id="rId15"/>
    <p:sldId id="296" r:id="rId16"/>
    <p:sldId id="292" r:id="rId17"/>
    <p:sldId id="297" r:id="rId18"/>
    <p:sldId id="298" r:id="rId19"/>
    <p:sldId id="295" r:id="rId20"/>
    <p:sldId id="276" r:id="rId21"/>
    <p:sldId id="300" r:id="rId22"/>
    <p:sldId id="272" r:id="rId23"/>
  </p:sldIdLst>
  <p:sldSz cx="12192000" cy="6858000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1622C-BB8A-4AA7-9E35-DE44C4A8DAA1}" v="7" dt="2024-12-25T04:47:30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05" autoAdjust="0"/>
  </p:normalViewPr>
  <p:slideViewPr>
    <p:cSldViewPr snapToGrid="0">
      <p:cViewPr varScale="1">
        <p:scale>
          <a:sx n="65" d="100"/>
          <a:sy n="65" d="100"/>
        </p:scale>
        <p:origin x="12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哲史 小野" userId="c996264f2ee12bee" providerId="LiveId" clId="{7E515FC6-A928-4567-975D-EF36ED04CF64}"/>
    <pc:docChg chg="modSld sldOrd">
      <pc:chgData name="哲史 小野" userId="c996264f2ee12bee" providerId="LiveId" clId="{7E515FC6-A928-4567-975D-EF36ED04CF64}" dt="2024-05-07T08:03:28.961" v="5"/>
      <pc:docMkLst>
        <pc:docMk/>
      </pc:docMkLst>
      <pc:sldChg chg="mod ord modShow">
        <pc:chgData name="哲史 小野" userId="c996264f2ee12bee" providerId="LiveId" clId="{7E515FC6-A928-4567-975D-EF36ED04CF64}" dt="2024-05-07T08:03:27.118" v="3"/>
        <pc:sldMkLst>
          <pc:docMk/>
          <pc:sldMk cId="539770528" sldId="263"/>
        </pc:sldMkLst>
      </pc:sldChg>
      <pc:sldChg chg="mod ord modShow">
        <pc:chgData name="哲史 小野" userId="c996264f2ee12bee" providerId="LiveId" clId="{7E515FC6-A928-4567-975D-EF36ED04CF64}" dt="2024-05-07T08:03:28.961" v="5"/>
        <pc:sldMkLst>
          <pc:docMk/>
          <pc:sldMk cId="1829077918" sldId="270"/>
        </pc:sldMkLst>
      </pc:sldChg>
    </pc:docChg>
  </pc:docChgLst>
  <pc:docChgLst>
    <pc:chgData name="哲史 小野" userId="c996264f2ee12bee" providerId="LiveId" clId="{044DAA7E-B620-4A7D-822F-E8240AACE110}"/>
    <pc:docChg chg="custSel addSld delSld modSld sldOrd">
      <pc:chgData name="哲史 小野" userId="c996264f2ee12bee" providerId="LiveId" clId="{044DAA7E-B620-4A7D-822F-E8240AACE110}" dt="2024-06-12T02:08:01.535" v="235" actId="14100"/>
      <pc:docMkLst>
        <pc:docMk/>
      </pc:docMkLst>
      <pc:sldChg chg="modSp mod">
        <pc:chgData name="哲史 小野" userId="c996264f2ee12bee" providerId="LiveId" clId="{044DAA7E-B620-4A7D-822F-E8240AACE110}" dt="2024-06-11T06:17:47.437" v="6" actId="20577"/>
        <pc:sldMkLst>
          <pc:docMk/>
          <pc:sldMk cId="1363548129" sldId="275"/>
        </pc:sldMkLst>
      </pc:sldChg>
      <pc:sldChg chg="del">
        <pc:chgData name="哲史 小野" userId="c996264f2ee12bee" providerId="LiveId" clId="{044DAA7E-B620-4A7D-822F-E8240AACE110}" dt="2024-06-11T06:17:52.057" v="7" actId="47"/>
        <pc:sldMkLst>
          <pc:docMk/>
          <pc:sldMk cId="2629764063" sldId="277"/>
        </pc:sldMkLst>
      </pc:sldChg>
      <pc:sldChg chg="delSp mod delAnim">
        <pc:chgData name="哲史 小野" userId="c996264f2ee12bee" providerId="LiveId" clId="{044DAA7E-B620-4A7D-822F-E8240AACE110}" dt="2024-06-11T06:18:09.508" v="8" actId="478"/>
        <pc:sldMkLst>
          <pc:docMk/>
          <pc:sldMk cId="2036286084" sldId="281"/>
        </pc:sldMkLst>
      </pc:sldChg>
      <pc:sldChg chg="modSp add mod ord">
        <pc:chgData name="哲史 小野" userId="c996264f2ee12bee" providerId="LiveId" clId="{044DAA7E-B620-4A7D-822F-E8240AACE110}" dt="2024-06-11T06:20:22.260" v="128" actId="20577"/>
        <pc:sldMkLst>
          <pc:docMk/>
          <pc:sldMk cId="2854246377" sldId="285"/>
        </pc:sldMkLst>
      </pc:sldChg>
      <pc:sldChg chg="modSp add mod ord">
        <pc:chgData name="哲史 小野" userId="c996264f2ee12bee" providerId="LiveId" clId="{044DAA7E-B620-4A7D-822F-E8240AACE110}" dt="2024-06-11T06:49:45.815" v="209" actId="20577"/>
        <pc:sldMkLst>
          <pc:docMk/>
          <pc:sldMk cId="2221244110" sldId="286"/>
        </pc:sldMkLst>
      </pc:sldChg>
      <pc:sldChg chg="delSp modSp add mod">
        <pc:chgData name="哲史 小野" userId="c996264f2ee12bee" providerId="LiveId" clId="{044DAA7E-B620-4A7D-822F-E8240AACE110}" dt="2024-06-11T06:50:12.201" v="220" actId="478"/>
        <pc:sldMkLst>
          <pc:docMk/>
          <pc:sldMk cId="596123366" sldId="287"/>
        </pc:sldMkLst>
      </pc:sldChg>
      <pc:sldChg chg="modSp mod">
        <pc:chgData name="哲史 小野" userId="c996264f2ee12bee" providerId="LiveId" clId="{044DAA7E-B620-4A7D-822F-E8240AACE110}" dt="2024-06-12T02:08:01.535" v="235" actId="14100"/>
        <pc:sldMkLst>
          <pc:docMk/>
          <pc:sldMk cId="1590571141" sldId="289"/>
        </pc:sldMkLst>
      </pc:sldChg>
    </pc:docChg>
  </pc:docChgLst>
  <pc:docChgLst>
    <pc:chgData name="哲史 小野" userId="c996264f2ee12bee" providerId="LiveId" clId="{2AC518B5-C017-4FAF-A7CB-635988A3CD37}"/>
    <pc:docChg chg="undo custSel addSld delSld modSld sldOrd">
      <pc:chgData name="哲史 小野" userId="c996264f2ee12bee" providerId="LiveId" clId="{2AC518B5-C017-4FAF-A7CB-635988A3CD37}" dt="2024-05-31T00:58:40.807" v="2186" actId="20577"/>
      <pc:docMkLst>
        <pc:docMk/>
      </pc:docMkLst>
      <pc:sldChg chg="modSp del mod ord">
        <pc:chgData name="哲史 小野" userId="c996264f2ee12bee" providerId="LiveId" clId="{2AC518B5-C017-4FAF-A7CB-635988A3CD37}" dt="2024-05-14T13:50:42.988" v="84" actId="47"/>
        <pc:sldMkLst>
          <pc:docMk/>
          <pc:sldMk cId="3847020149" sldId="257"/>
        </pc:sldMkLst>
      </pc:sldChg>
      <pc:sldChg chg="addSp modSp mod">
        <pc:chgData name="哲史 小野" userId="c996264f2ee12bee" providerId="LiveId" clId="{2AC518B5-C017-4FAF-A7CB-635988A3CD37}" dt="2024-05-14T13:52:04.160" v="146" actId="14100"/>
        <pc:sldMkLst>
          <pc:docMk/>
          <pc:sldMk cId="857455551" sldId="271"/>
        </pc:sldMkLst>
      </pc:sldChg>
      <pc:sldChg chg="ord">
        <pc:chgData name="哲史 小野" userId="c996264f2ee12bee" providerId="LiveId" clId="{2AC518B5-C017-4FAF-A7CB-635988A3CD37}" dt="2024-05-14T13:50:41.180" v="83"/>
        <pc:sldMkLst>
          <pc:docMk/>
          <pc:sldMk cId="234198418" sldId="272"/>
        </pc:sldMkLst>
      </pc:sldChg>
      <pc:sldChg chg="del">
        <pc:chgData name="哲史 小野" userId="c996264f2ee12bee" providerId="LiveId" clId="{2AC518B5-C017-4FAF-A7CB-635988A3CD37}" dt="2024-05-14T13:50:50.782" v="85" actId="47"/>
        <pc:sldMkLst>
          <pc:docMk/>
          <pc:sldMk cId="3812404482" sldId="273"/>
        </pc:sldMkLst>
      </pc:sldChg>
      <pc:sldChg chg="delSp del mod ord">
        <pc:chgData name="哲史 小野" userId="c996264f2ee12bee" providerId="LiveId" clId="{2AC518B5-C017-4FAF-A7CB-635988A3CD37}" dt="2024-05-14T13:52:08.334" v="147" actId="47"/>
        <pc:sldMkLst>
          <pc:docMk/>
          <pc:sldMk cId="3203933140" sldId="274"/>
        </pc:sldMkLst>
      </pc:sldChg>
      <pc:sldChg chg="addSp modSp mod">
        <pc:chgData name="哲史 小野" userId="c996264f2ee12bee" providerId="LiveId" clId="{2AC518B5-C017-4FAF-A7CB-635988A3CD37}" dt="2024-05-15T00:59:41.560" v="1621" actId="1076"/>
        <pc:sldMkLst>
          <pc:docMk/>
          <pc:sldMk cId="1363548129" sldId="275"/>
        </pc:sldMkLst>
      </pc:sldChg>
      <pc:sldChg chg="del">
        <pc:chgData name="哲史 小野" userId="c996264f2ee12bee" providerId="LiveId" clId="{2AC518B5-C017-4FAF-A7CB-635988A3CD37}" dt="2024-05-14T13:50:37.307" v="81" actId="47"/>
        <pc:sldMkLst>
          <pc:docMk/>
          <pc:sldMk cId="731410039" sldId="276"/>
        </pc:sldMkLst>
      </pc:sldChg>
      <pc:sldChg chg="addSp modSp add mod">
        <pc:chgData name="哲史 小野" userId="c996264f2ee12bee" providerId="LiveId" clId="{2AC518B5-C017-4FAF-A7CB-635988A3CD37}" dt="2024-05-31T00:58:40.807" v="2186" actId="20577"/>
        <pc:sldMkLst>
          <pc:docMk/>
          <pc:sldMk cId="1775925233" sldId="276"/>
        </pc:sldMkLst>
      </pc:sldChg>
      <pc:sldChg chg="addSp delSp modSp add mod delAnim modAnim">
        <pc:chgData name="哲史 小野" userId="c996264f2ee12bee" providerId="LiveId" clId="{2AC518B5-C017-4FAF-A7CB-635988A3CD37}" dt="2024-05-15T01:19:31.897" v="1811" actId="1035"/>
        <pc:sldMkLst>
          <pc:docMk/>
          <pc:sldMk cId="2629764063" sldId="277"/>
        </pc:sldMkLst>
      </pc:sldChg>
      <pc:sldChg chg="addSp modSp add mod">
        <pc:chgData name="哲史 小野" userId="c996264f2ee12bee" providerId="LiveId" clId="{2AC518B5-C017-4FAF-A7CB-635988A3CD37}" dt="2024-05-15T01:21:29.564" v="1863" actId="207"/>
        <pc:sldMkLst>
          <pc:docMk/>
          <pc:sldMk cId="2648068432" sldId="278"/>
        </pc:sldMkLst>
      </pc:sldChg>
      <pc:sldChg chg="addSp delSp modSp add mod">
        <pc:chgData name="哲史 小野" userId="c996264f2ee12bee" providerId="LiveId" clId="{2AC518B5-C017-4FAF-A7CB-635988A3CD37}" dt="2024-05-15T01:21:41.902" v="1865" actId="207"/>
        <pc:sldMkLst>
          <pc:docMk/>
          <pc:sldMk cId="2918809681" sldId="279"/>
        </pc:sldMkLst>
      </pc:sldChg>
      <pc:sldChg chg="addSp delSp modSp add mod">
        <pc:chgData name="哲史 小野" userId="c996264f2ee12bee" providerId="LiveId" clId="{2AC518B5-C017-4FAF-A7CB-635988A3CD37}" dt="2024-05-15T01:18:41.708" v="1797" actId="1076"/>
        <pc:sldMkLst>
          <pc:docMk/>
          <pc:sldMk cId="746103696" sldId="280"/>
        </pc:sldMkLst>
      </pc:sldChg>
      <pc:sldChg chg="addSp modSp add mod modAnim">
        <pc:chgData name="哲史 小野" userId="c996264f2ee12bee" providerId="LiveId" clId="{2AC518B5-C017-4FAF-A7CB-635988A3CD37}" dt="2024-05-15T00:54:28.150" v="1501" actId="207"/>
        <pc:sldMkLst>
          <pc:docMk/>
          <pc:sldMk cId="2036286084" sldId="281"/>
        </pc:sldMkLst>
      </pc:sldChg>
      <pc:sldChg chg="addSp modSp add mod">
        <pc:chgData name="哲史 小野" userId="c996264f2ee12bee" providerId="LiveId" clId="{2AC518B5-C017-4FAF-A7CB-635988A3CD37}" dt="2024-05-15T01:21:51.882" v="1866" actId="14100"/>
        <pc:sldMkLst>
          <pc:docMk/>
          <pc:sldMk cId="300070108" sldId="282"/>
        </pc:sldMkLst>
      </pc:sldChg>
      <pc:sldChg chg="addSp modSp add mod">
        <pc:chgData name="哲史 小野" userId="c996264f2ee12bee" providerId="LiveId" clId="{2AC518B5-C017-4FAF-A7CB-635988A3CD37}" dt="2024-05-15T01:16:14.994" v="1693" actId="1076"/>
        <pc:sldMkLst>
          <pc:docMk/>
          <pc:sldMk cId="3683806721" sldId="283"/>
        </pc:sldMkLst>
      </pc:sldChg>
      <pc:sldChg chg="addSp delSp modSp add mod">
        <pc:chgData name="哲史 小野" userId="c996264f2ee12bee" providerId="LiveId" clId="{2AC518B5-C017-4FAF-A7CB-635988A3CD37}" dt="2024-05-20T07:53:56.735" v="1951" actId="14100"/>
        <pc:sldMkLst>
          <pc:docMk/>
          <pc:sldMk cId="1118374365" sldId="284"/>
        </pc:sldMkLst>
      </pc:sldChg>
    </pc:docChg>
  </pc:docChgLst>
  <pc:docChgLst>
    <pc:chgData name="小野 哲史" userId="c996264f2ee12bee" providerId="LiveId" clId="{7E515FC6-A928-4567-975D-EF36ED04CF64}"/>
    <pc:docChg chg="custSel addSld delSld modSld">
      <pc:chgData name="小野 哲史" userId="c996264f2ee12bee" providerId="LiveId" clId="{7E515FC6-A928-4567-975D-EF36ED04CF64}" dt="2024-05-13T05:08:33.419" v="623" actId="47"/>
      <pc:docMkLst>
        <pc:docMk/>
      </pc:docMkLst>
      <pc:sldChg chg="modSp add del mod">
        <pc:chgData name="小野 哲史" userId="c996264f2ee12bee" providerId="LiveId" clId="{7E515FC6-A928-4567-975D-EF36ED04CF64}" dt="2024-05-13T05:05:01.891" v="599" actId="27636"/>
        <pc:sldMkLst>
          <pc:docMk/>
          <pc:sldMk cId="3847020149" sldId="257"/>
        </pc:sldMkLst>
      </pc:sldChg>
      <pc:sldChg chg="add del">
        <pc:chgData name="小野 哲史" userId="c996264f2ee12bee" providerId="LiveId" clId="{7E515FC6-A928-4567-975D-EF36ED04CF64}" dt="2024-05-13T05:01:39.234" v="2"/>
        <pc:sldMkLst>
          <pc:docMk/>
          <pc:sldMk cId="2349840792" sldId="259"/>
        </pc:sldMkLst>
      </pc:sldChg>
      <pc:sldChg chg="del">
        <pc:chgData name="小野 哲史" userId="c996264f2ee12bee" providerId="LiveId" clId="{7E515FC6-A928-4567-975D-EF36ED04CF64}" dt="2024-05-13T05:08:33.419" v="623" actId="47"/>
        <pc:sldMkLst>
          <pc:docMk/>
          <pc:sldMk cId="2053375065" sldId="269"/>
        </pc:sldMkLst>
      </pc:sldChg>
      <pc:sldChg chg="modSp add mod">
        <pc:chgData name="小野 哲史" userId="c996264f2ee12bee" providerId="LiveId" clId="{7E515FC6-A928-4567-975D-EF36ED04CF64}" dt="2024-05-13T05:03:56.753" v="387" actId="207"/>
        <pc:sldMkLst>
          <pc:docMk/>
          <pc:sldMk cId="857455551" sldId="271"/>
        </pc:sldMkLst>
      </pc:sldChg>
      <pc:sldChg chg="modSp add mod">
        <pc:chgData name="小野 哲史" userId="c996264f2ee12bee" providerId="LiveId" clId="{7E515FC6-A928-4567-975D-EF36ED04CF64}" dt="2024-05-13T05:05:23.955" v="610" actId="20577"/>
        <pc:sldMkLst>
          <pc:docMk/>
          <pc:sldMk cId="234198418" sldId="272"/>
        </pc:sldMkLst>
      </pc:sldChg>
      <pc:sldChg chg="addSp delSp modSp new mod">
        <pc:chgData name="小野 哲史" userId="c996264f2ee12bee" providerId="LiveId" clId="{7E515FC6-A928-4567-975D-EF36ED04CF64}" dt="2024-05-13T05:08:09.270" v="622" actId="1076"/>
        <pc:sldMkLst>
          <pc:docMk/>
          <pc:sldMk cId="3812404482" sldId="273"/>
        </pc:sldMkLst>
      </pc:sldChg>
      <pc:sldChg chg="add">
        <pc:chgData name="小野 哲史" userId="c996264f2ee12bee" providerId="LiveId" clId="{7E515FC6-A928-4567-975D-EF36ED04CF64}" dt="2024-05-13T05:07:59.653" v="618" actId="2890"/>
        <pc:sldMkLst>
          <pc:docMk/>
          <pc:sldMk cId="3203933140" sldId="274"/>
        </pc:sldMkLst>
      </pc:sldChg>
    </pc:docChg>
  </pc:docChgLst>
  <pc:docChgLst>
    <pc:chgData name="哲史 小野" userId="c996264f2ee12bee" providerId="LiveId" clId="{34D1622C-BB8A-4AA7-9E35-DE44C4A8DAA1}"/>
    <pc:docChg chg="undo custSel addSld delSld modSld sldOrd">
      <pc:chgData name="哲史 小野" userId="c996264f2ee12bee" providerId="LiveId" clId="{34D1622C-BB8A-4AA7-9E35-DE44C4A8DAA1}" dt="2025-01-10T00:55:43.591" v="565" actId="20577"/>
      <pc:docMkLst>
        <pc:docMk/>
      </pc:docMkLst>
      <pc:sldChg chg="del">
        <pc:chgData name="哲史 小野" userId="c996264f2ee12bee" providerId="LiveId" clId="{34D1622C-BB8A-4AA7-9E35-DE44C4A8DAA1}" dt="2024-12-25T02:54:29.500" v="1" actId="47"/>
        <pc:sldMkLst>
          <pc:docMk/>
          <pc:sldMk cId="857455551" sldId="271"/>
        </pc:sldMkLst>
      </pc:sldChg>
      <pc:sldChg chg="modSp mod">
        <pc:chgData name="哲史 小野" userId="c996264f2ee12bee" providerId="LiveId" clId="{34D1622C-BB8A-4AA7-9E35-DE44C4A8DAA1}" dt="2024-12-25T04:48:59.993" v="547" actId="20577"/>
        <pc:sldMkLst>
          <pc:docMk/>
          <pc:sldMk cId="234198418" sldId="272"/>
        </pc:sldMkLst>
        <pc:spChg chg="mod">
          <ac:chgData name="哲史 小野" userId="c996264f2ee12bee" providerId="LiveId" clId="{34D1622C-BB8A-4AA7-9E35-DE44C4A8DAA1}" dt="2024-12-25T04:48:56.983" v="544" actId="1076"/>
          <ac:spMkLst>
            <pc:docMk/>
            <pc:sldMk cId="234198418" sldId="272"/>
            <ac:spMk id="2" creationId="{ECE63ED4-45BE-50BB-8EA9-EAAFE8F6FDFC}"/>
          </ac:spMkLst>
        </pc:spChg>
        <pc:spChg chg="mod">
          <ac:chgData name="哲史 小野" userId="c996264f2ee12bee" providerId="LiveId" clId="{34D1622C-BB8A-4AA7-9E35-DE44C4A8DAA1}" dt="2024-12-25T04:48:59.993" v="547" actId="20577"/>
          <ac:spMkLst>
            <pc:docMk/>
            <pc:sldMk cId="234198418" sldId="272"/>
            <ac:spMk id="3" creationId="{C418B855-B52D-34DD-D5CD-F167BA1E4FCD}"/>
          </ac:spMkLst>
        </pc:spChg>
      </pc:sldChg>
      <pc:sldChg chg="modSp mod">
        <pc:chgData name="哲史 小野" userId="c996264f2ee12bee" providerId="LiveId" clId="{34D1622C-BB8A-4AA7-9E35-DE44C4A8DAA1}" dt="2024-12-25T04:44:58.491" v="299" actId="20577"/>
        <pc:sldMkLst>
          <pc:docMk/>
          <pc:sldMk cId="1363548129" sldId="275"/>
        </pc:sldMkLst>
        <pc:spChg chg="mod">
          <ac:chgData name="哲史 小野" userId="c996264f2ee12bee" providerId="LiveId" clId="{34D1622C-BB8A-4AA7-9E35-DE44C4A8DAA1}" dt="2024-12-25T04:44:58.491" v="299" actId="20577"/>
          <ac:spMkLst>
            <pc:docMk/>
            <pc:sldMk cId="1363548129" sldId="275"/>
            <ac:spMk id="2" creationId="{ECE63ED4-45BE-50BB-8EA9-EAAFE8F6FDFC}"/>
          </ac:spMkLst>
        </pc:spChg>
      </pc:sldChg>
      <pc:sldChg chg="addSp delSp modSp add del mod modNotesTx">
        <pc:chgData name="哲史 小野" userId="c996264f2ee12bee" providerId="LiveId" clId="{34D1622C-BB8A-4AA7-9E35-DE44C4A8DAA1}" dt="2024-12-25T04:48:38.613" v="525" actId="478"/>
        <pc:sldMkLst>
          <pc:docMk/>
          <pc:sldMk cId="1775925233" sldId="276"/>
        </pc:sldMkLst>
      </pc:sldChg>
      <pc:sldChg chg="modSp mod">
        <pc:chgData name="哲史 小野" userId="c996264f2ee12bee" providerId="LiveId" clId="{34D1622C-BB8A-4AA7-9E35-DE44C4A8DAA1}" dt="2025-01-10T00:55:43.591" v="565" actId="20577"/>
        <pc:sldMkLst>
          <pc:docMk/>
          <pc:sldMk cId="2648068432" sldId="278"/>
        </pc:sldMkLst>
        <pc:spChg chg="mod">
          <ac:chgData name="哲史 小野" userId="c996264f2ee12bee" providerId="LiveId" clId="{34D1622C-BB8A-4AA7-9E35-DE44C4A8DAA1}" dt="2025-01-10T00:55:43.591" v="565" actId="20577"/>
          <ac:spMkLst>
            <pc:docMk/>
            <pc:sldMk cId="2648068432" sldId="278"/>
            <ac:spMk id="4" creationId="{7FC6D7F8-646F-AF92-FD64-F46EAFF63468}"/>
          </ac:spMkLst>
        </pc:spChg>
      </pc:sldChg>
      <pc:sldChg chg="modSp mod">
        <pc:chgData name="哲史 小野" userId="c996264f2ee12bee" providerId="LiveId" clId="{34D1622C-BB8A-4AA7-9E35-DE44C4A8DAA1}" dt="2025-01-10T00:53:42.735" v="557" actId="20577"/>
        <pc:sldMkLst>
          <pc:docMk/>
          <pc:sldMk cId="2918809681" sldId="279"/>
        </pc:sldMkLst>
        <pc:spChg chg="mod">
          <ac:chgData name="哲史 小野" userId="c996264f2ee12bee" providerId="LiveId" clId="{34D1622C-BB8A-4AA7-9E35-DE44C4A8DAA1}" dt="2025-01-10T00:53:42.735" v="557" actId="20577"/>
          <ac:spMkLst>
            <pc:docMk/>
            <pc:sldMk cId="2918809681" sldId="279"/>
            <ac:spMk id="5" creationId="{6AD27D6E-1862-B265-1DB8-0F6DEBE90BC6}"/>
          </ac:spMkLst>
        </pc:spChg>
      </pc:sldChg>
      <pc:sldChg chg="addSp delSp modSp mod modAnim">
        <pc:chgData name="哲史 小野" userId="c996264f2ee12bee" providerId="LiveId" clId="{34D1622C-BB8A-4AA7-9E35-DE44C4A8DAA1}" dt="2024-12-25T04:47:33.165" v="419" actId="1076"/>
        <pc:sldMkLst>
          <pc:docMk/>
          <pc:sldMk cId="2036286084" sldId="281"/>
        </pc:sldMkLst>
        <pc:spChg chg="mod">
          <ac:chgData name="哲史 小野" userId="c996264f2ee12bee" providerId="LiveId" clId="{34D1622C-BB8A-4AA7-9E35-DE44C4A8DAA1}" dt="2024-12-25T04:47:30.544" v="418" actId="27636"/>
          <ac:spMkLst>
            <pc:docMk/>
            <pc:sldMk cId="2036286084" sldId="281"/>
            <ac:spMk id="3" creationId="{C418B855-B52D-34DD-D5CD-F167BA1E4FCD}"/>
          </ac:spMkLst>
        </pc:spChg>
        <pc:spChg chg="add mod">
          <ac:chgData name="哲史 小野" userId="c996264f2ee12bee" providerId="LiveId" clId="{34D1622C-BB8A-4AA7-9E35-DE44C4A8DAA1}" dt="2024-12-25T04:47:33.165" v="419" actId="1076"/>
          <ac:spMkLst>
            <pc:docMk/>
            <pc:sldMk cId="2036286084" sldId="281"/>
            <ac:spMk id="4" creationId="{65F304AF-6251-40CF-CDA5-937EEE2B54B8}"/>
          </ac:spMkLst>
        </pc:spChg>
      </pc:sldChg>
      <pc:sldChg chg="modSp mod">
        <pc:chgData name="哲史 小野" userId="c996264f2ee12bee" providerId="LiveId" clId="{34D1622C-BB8A-4AA7-9E35-DE44C4A8DAA1}" dt="2024-12-25T04:47:42.913" v="433" actId="20577"/>
        <pc:sldMkLst>
          <pc:docMk/>
          <pc:sldMk cId="300070108" sldId="282"/>
        </pc:sldMkLst>
        <pc:spChg chg="mod">
          <ac:chgData name="哲史 小野" userId="c996264f2ee12bee" providerId="LiveId" clId="{34D1622C-BB8A-4AA7-9E35-DE44C4A8DAA1}" dt="2024-12-25T04:47:39.944" v="431" actId="20577"/>
          <ac:spMkLst>
            <pc:docMk/>
            <pc:sldMk cId="300070108" sldId="282"/>
            <ac:spMk id="2" creationId="{ECE63ED4-45BE-50BB-8EA9-EAAFE8F6FDFC}"/>
          </ac:spMkLst>
        </pc:spChg>
        <pc:spChg chg="mod">
          <ac:chgData name="哲史 小野" userId="c996264f2ee12bee" providerId="LiveId" clId="{34D1622C-BB8A-4AA7-9E35-DE44C4A8DAA1}" dt="2024-12-25T04:47:42.913" v="433" actId="20577"/>
          <ac:spMkLst>
            <pc:docMk/>
            <pc:sldMk cId="300070108" sldId="282"/>
            <ac:spMk id="3" creationId="{C418B855-B52D-34DD-D5CD-F167BA1E4FCD}"/>
          </ac:spMkLst>
        </pc:spChg>
        <pc:spChg chg="mod">
          <ac:chgData name="哲史 小野" userId="c996264f2ee12bee" providerId="LiveId" clId="{34D1622C-BB8A-4AA7-9E35-DE44C4A8DAA1}" dt="2024-12-25T03:59:38.129" v="220" actId="20577"/>
          <ac:spMkLst>
            <pc:docMk/>
            <pc:sldMk cId="300070108" sldId="282"/>
            <ac:spMk id="4" creationId="{585F267E-511D-FA2C-483F-280FF2027038}"/>
          </ac:spMkLst>
        </pc:spChg>
        <pc:spChg chg="mod">
          <ac:chgData name="哲史 小野" userId="c996264f2ee12bee" providerId="LiveId" clId="{34D1622C-BB8A-4AA7-9E35-DE44C4A8DAA1}" dt="2024-12-25T03:59:43.588" v="230" actId="20577"/>
          <ac:spMkLst>
            <pc:docMk/>
            <pc:sldMk cId="300070108" sldId="282"/>
            <ac:spMk id="5" creationId="{2181F9D1-FF0A-D0D2-8D1F-16B4033CDBA1}"/>
          </ac:spMkLst>
        </pc:spChg>
      </pc:sldChg>
      <pc:sldChg chg="modSp mod">
        <pc:chgData name="哲史 小野" userId="c996264f2ee12bee" providerId="LiveId" clId="{34D1622C-BB8A-4AA7-9E35-DE44C4A8DAA1}" dt="2024-12-25T04:44:20.241" v="293" actId="14100"/>
        <pc:sldMkLst>
          <pc:docMk/>
          <pc:sldMk cId="3683806721" sldId="283"/>
        </pc:sldMkLst>
        <pc:spChg chg="mod">
          <ac:chgData name="哲史 小野" userId="c996264f2ee12bee" providerId="LiveId" clId="{34D1622C-BB8A-4AA7-9E35-DE44C4A8DAA1}" dt="2024-12-25T04:44:14.255" v="291" actId="20577"/>
          <ac:spMkLst>
            <pc:docMk/>
            <pc:sldMk cId="3683806721" sldId="283"/>
            <ac:spMk id="3" creationId="{C418B855-B52D-34DD-D5CD-F167BA1E4FCD}"/>
          </ac:spMkLst>
        </pc:spChg>
        <pc:spChg chg="mod">
          <ac:chgData name="哲史 小野" userId="c996264f2ee12bee" providerId="LiveId" clId="{34D1622C-BB8A-4AA7-9E35-DE44C4A8DAA1}" dt="2024-12-25T04:44:20.241" v="293" actId="14100"/>
          <ac:spMkLst>
            <pc:docMk/>
            <pc:sldMk cId="3683806721" sldId="283"/>
            <ac:spMk id="6" creationId="{EF8AD2BE-01BA-62EF-4853-2E9FFC8E6C1B}"/>
          </ac:spMkLst>
        </pc:spChg>
        <pc:picChg chg="mod">
          <ac:chgData name="哲史 小野" userId="c996264f2ee12bee" providerId="LiveId" clId="{34D1622C-BB8A-4AA7-9E35-DE44C4A8DAA1}" dt="2024-12-25T04:44:17.192" v="292" actId="14100"/>
          <ac:picMkLst>
            <pc:docMk/>
            <pc:sldMk cId="3683806721" sldId="283"/>
            <ac:picMk id="4" creationId="{A3C9DDC1-C2D5-D46D-FAB2-FE95AAC998BE}"/>
          </ac:picMkLst>
        </pc:picChg>
      </pc:sldChg>
      <pc:sldChg chg="del">
        <pc:chgData name="哲史 小野" userId="c996264f2ee12bee" providerId="LiveId" clId="{34D1622C-BB8A-4AA7-9E35-DE44C4A8DAA1}" dt="2024-12-25T04:00:23.272" v="254" actId="47"/>
        <pc:sldMkLst>
          <pc:docMk/>
          <pc:sldMk cId="2854246377" sldId="285"/>
        </pc:sldMkLst>
      </pc:sldChg>
      <pc:sldChg chg="del">
        <pc:chgData name="哲史 小野" userId="c996264f2ee12bee" providerId="LiveId" clId="{34D1622C-BB8A-4AA7-9E35-DE44C4A8DAA1}" dt="2024-12-25T03:58:32.589" v="176" actId="47"/>
        <pc:sldMkLst>
          <pc:docMk/>
          <pc:sldMk cId="2221244110" sldId="286"/>
        </pc:sldMkLst>
      </pc:sldChg>
      <pc:sldChg chg="del">
        <pc:chgData name="哲史 小野" userId="c996264f2ee12bee" providerId="LiveId" clId="{34D1622C-BB8A-4AA7-9E35-DE44C4A8DAA1}" dt="2024-12-25T03:58:33.250" v="177" actId="47"/>
        <pc:sldMkLst>
          <pc:docMk/>
          <pc:sldMk cId="596123366" sldId="287"/>
        </pc:sldMkLst>
      </pc:sldChg>
      <pc:sldChg chg="del">
        <pc:chgData name="哲史 小野" userId="c996264f2ee12bee" providerId="LiveId" clId="{34D1622C-BB8A-4AA7-9E35-DE44C4A8DAA1}" dt="2024-12-25T03:58:33.692" v="178" actId="47"/>
        <pc:sldMkLst>
          <pc:docMk/>
          <pc:sldMk cId="3198539619" sldId="288"/>
        </pc:sldMkLst>
      </pc:sldChg>
      <pc:sldChg chg="add del">
        <pc:chgData name="哲史 小野" userId="c996264f2ee12bee" providerId="LiveId" clId="{34D1622C-BB8A-4AA7-9E35-DE44C4A8DAA1}" dt="2024-12-25T03:58:45.444" v="185" actId="47"/>
        <pc:sldMkLst>
          <pc:docMk/>
          <pc:sldMk cId="1590571141" sldId="289"/>
        </pc:sldMkLst>
      </pc:sldChg>
      <pc:sldChg chg="add del">
        <pc:chgData name="哲史 小野" userId="c996264f2ee12bee" providerId="LiveId" clId="{34D1622C-BB8A-4AA7-9E35-DE44C4A8DAA1}" dt="2024-12-25T04:00:23.740" v="255" actId="47"/>
        <pc:sldMkLst>
          <pc:docMk/>
          <pc:sldMk cId="1389822203" sldId="290"/>
        </pc:sldMkLst>
      </pc:sldChg>
      <pc:sldChg chg="add del">
        <pc:chgData name="哲史 小野" userId="c996264f2ee12bee" providerId="LiveId" clId="{34D1622C-BB8A-4AA7-9E35-DE44C4A8DAA1}" dt="2024-12-25T03:59:55.073" v="231" actId="47"/>
        <pc:sldMkLst>
          <pc:docMk/>
          <pc:sldMk cId="2031884629" sldId="291"/>
        </pc:sldMkLst>
      </pc:sldChg>
      <pc:sldChg chg="modSp add mod">
        <pc:chgData name="哲史 小野" userId="c996264f2ee12bee" providerId="LiveId" clId="{34D1622C-BB8A-4AA7-9E35-DE44C4A8DAA1}" dt="2024-12-25T04:48:04.664" v="483" actId="20577"/>
        <pc:sldMkLst>
          <pc:docMk/>
          <pc:sldMk cId="954256749" sldId="292"/>
        </pc:sldMkLst>
        <pc:spChg chg="mod">
          <ac:chgData name="哲史 小野" userId="c996264f2ee12bee" providerId="LiveId" clId="{34D1622C-BB8A-4AA7-9E35-DE44C4A8DAA1}" dt="2024-12-25T04:48:04.664" v="483" actId="20577"/>
          <ac:spMkLst>
            <pc:docMk/>
            <pc:sldMk cId="954256749" sldId="292"/>
            <ac:spMk id="2" creationId="{ECE63ED4-45BE-50BB-8EA9-EAAFE8F6FDFC}"/>
          </ac:spMkLst>
        </pc:spChg>
      </pc:sldChg>
      <pc:sldChg chg="modSp add mod">
        <pc:chgData name="哲史 小野" userId="c996264f2ee12bee" providerId="LiveId" clId="{34D1622C-BB8A-4AA7-9E35-DE44C4A8DAA1}" dt="2024-12-25T04:47:49.914" v="447" actId="20577"/>
        <pc:sldMkLst>
          <pc:docMk/>
          <pc:sldMk cId="2044470083" sldId="293"/>
        </pc:sldMkLst>
        <pc:spChg chg="mod">
          <ac:chgData name="哲史 小野" userId="c996264f2ee12bee" providerId="LiveId" clId="{34D1622C-BB8A-4AA7-9E35-DE44C4A8DAA1}" dt="2024-12-25T04:47:49.914" v="447" actId="20577"/>
          <ac:spMkLst>
            <pc:docMk/>
            <pc:sldMk cId="2044470083" sldId="293"/>
            <ac:spMk id="2" creationId="{ECE63ED4-45BE-50BB-8EA9-EAAFE8F6FDFC}"/>
          </ac:spMkLst>
        </pc:spChg>
        <pc:spChg chg="mod">
          <ac:chgData name="哲史 小野" userId="c996264f2ee12bee" providerId="LiveId" clId="{34D1622C-BB8A-4AA7-9E35-DE44C4A8DAA1}" dt="2024-12-25T04:47:46.073" v="435" actId="20577"/>
          <ac:spMkLst>
            <pc:docMk/>
            <pc:sldMk cId="2044470083" sldId="293"/>
            <ac:spMk id="3" creationId="{C418B855-B52D-34DD-D5CD-F167BA1E4FCD}"/>
          </ac:spMkLst>
        </pc:spChg>
        <pc:spChg chg="mod">
          <ac:chgData name="哲史 小野" userId="c996264f2ee12bee" providerId="LiveId" clId="{34D1622C-BB8A-4AA7-9E35-DE44C4A8DAA1}" dt="2024-12-25T04:00:04.262" v="252" actId="20577"/>
          <ac:spMkLst>
            <pc:docMk/>
            <pc:sldMk cId="2044470083" sldId="293"/>
            <ac:spMk id="4" creationId="{585F267E-511D-FA2C-483F-280FF2027038}"/>
          </ac:spMkLst>
        </pc:spChg>
        <pc:spChg chg="mod">
          <ac:chgData name="哲史 小野" userId="c996264f2ee12bee" providerId="LiveId" clId="{34D1622C-BB8A-4AA7-9E35-DE44C4A8DAA1}" dt="2024-12-25T04:00:09.272" v="253" actId="14100"/>
          <ac:spMkLst>
            <pc:docMk/>
            <pc:sldMk cId="2044470083" sldId="293"/>
            <ac:spMk id="5" creationId="{2181F9D1-FF0A-D0D2-8D1F-16B4033CDBA1}"/>
          </ac:spMkLst>
        </pc:spChg>
      </pc:sldChg>
      <pc:sldChg chg="modSp add mod">
        <pc:chgData name="哲史 小野" userId="c996264f2ee12bee" providerId="LiveId" clId="{34D1622C-BB8A-4AA7-9E35-DE44C4A8DAA1}" dt="2024-12-25T04:47:54.694" v="459" actId="20577"/>
        <pc:sldMkLst>
          <pc:docMk/>
          <pc:sldMk cId="664280540" sldId="294"/>
        </pc:sldMkLst>
        <pc:spChg chg="mod">
          <ac:chgData name="哲史 小野" userId="c996264f2ee12bee" providerId="LiveId" clId="{34D1622C-BB8A-4AA7-9E35-DE44C4A8DAA1}" dt="2024-12-25T04:47:54.694" v="459" actId="20577"/>
          <ac:spMkLst>
            <pc:docMk/>
            <pc:sldMk cId="664280540" sldId="294"/>
            <ac:spMk id="2" creationId="{ECE63ED4-45BE-50BB-8EA9-EAAFE8F6FDFC}"/>
          </ac:spMkLst>
        </pc:spChg>
      </pc:sldChg>
      <pc:sldChg chg="modSp add mod">
        <pc:chgData name="哲史 小野" userId="c996264f2ee12bee" providerId="LiveId" clId="{34D1622C-BB8A-4AA7-9E35-DE44C4A8DAA1}" dt="2024-12-25T04:48:26.400" v="523" actId="20577"/>
        <pc:sldMkLst>
          <pc:docMk/>
          <pc:sldMk cId="4168212659" sldId="295"/>
        </pc:sldMkLst>
        <pc:spChg chg="mod">
          <ac:chgData name="哲史 小野" userId="c996264f2ee12bee" providerId="LiveId" clId="{34D1622C-BB8A-4AA7-9E35-DE44C4A8DAA1}" dt="2024-12-25T04:48:26.400" v="523" actId="20577"/>
          <ac:spMkLst>
            <pc:docMk/>
            <pc:sldMk cId="4168212659" sldId="295"/>
            <ac:spMk id="2" creationId="{ECE63ED4-45BE-50BB-8EA9-EAAFE8F6FDFC}"/>
          </ac:spMkLst>
        </pc:spChg>
      </pc:sldChg>
      <pc:sldChg chg="modSp add mod">
        <pc:chgData name="哲史 小野" userId="c996264f2ee12bee" providerId="LiveId" clId="{34D1622C-BB8A-4AA7-9E35-DE44C4A8DAA1}" dt="2024-12-25T04:47:59.919" v="471" actId="20577"/>
        <pc:sldMkLst>
          <pc:docMk/>
          <pc:sldMk cId="2197858281" sldId="296"/>
        </pc:sldMkLst>
        <pc:spChg chg="mod">
          <ac:chgData name="哲史 小野" userId="c996264f2ee12bee" providerId="LiveId" clId="{34D1622C-BB8A-4AA7-9E35-DE44C4A8DAA1}" dt="2024-12-25T04:47:59.919" v="471" actId="20577"/>
          <ac:spMkLst>
            <pc:docMk/>
            <pc:sldMk cId="2197858281" sldId="296"/>
            <ac:spMk id="2" creationId="{ECE63ED4-45BE-50BB-8EA9-EAAFE8F6FDFC}"/>
          </ac:spMkLst>
        </pc:spChg>
      </pc:sldChg>
      <pc:sldChg chg="modSp add mod">
        <pc:chgData name="哲史 小野" userId="c996264f2ee12bee" providerId="LiveId" clId="{34D1622C-BB8A-4AA7-9E35-DE44C4A8DAA1}" dt="2024-12-25T04:48:10.428" v="499" actId="20577"/>
        <pc:sldMkLst>
          <pc:docMk/>
          <pc:sldMk cId="2913036075" sldId="297"/>
        </pc:sldMkLst>
        <pc:spChg chg="mod">
          <ac:chgData name="哲史 小野" userId="c996264f2ee12bee" providerId="LiveId" clId="{34D1622C-BB8A-4AA7-9E35-DE44C4A8DAA1}" dt="2024-12-25T04:48:10.428" v="499" actId="20577"/>
          <ac:spMkLst>
            <pc:docMk/>
            <pc:sldMk cId="2913036075" sldId="297"/>
            <ac:spMk id="2" creationId="{ECE63ED4-45BE-50BB-8EA9-EAAFE8F6FDFC}"/>
          </ac:spMkLst>
        </pc:spChg>
      </pc:sldChg>
      <pc:sldChg chg="modSp add mod">
        <pc:chgData name="哲史 小野" userId="c996264f2ee12bee" providerId="LiveId" clId="{34D1622C-BB8A-4AA7-9E35-DE44C4A8DAA1}" dt="2024-12-25T04:48:15.643" v="511" actId="20577"/>
        <pc:sldMkLst>
          <pc:docMk/>
          <pc:sldMk cId="3740201409" sldId="298"/>
        </pc:sldMkLst>
        <pc:spChg chg="mod">
          <ac:chgData name="哲史 小野" userId="c996264f2ee12bee" providerId="LiveId" clId="{34D1622C-BB8A-4AA7-9E35-DE44C4A8DAA1}" dt="2024-12-25T04:48:15.643" v="511" actId="20577"/>
          <ac:spMkLst>
            <pc:docMk/>
            <pc:sldMk cId="3740201409" sldId="298"/>
            <ac:spMk id="2" creationId="{ECE63ED4-45BE-50BB-8EA9-EAAFE8F6FDFC}"/>
          </ac:spMkLst>
        </pc:spChg>
      </pc:sldChg>
      <pc:sldChg chg="add del">
        <pc:chgData name="哲史 小野" userId="c996264f2ee12bee" providerId="LiveId" clId="{34D1622C-BB8A-4AA7-9E35-DE44C4A8DAA1}" dt="2024-12-25T03:58:51.486" v="186" actId="47"/>
        <pc:sldMkLst>
          <pc:docMk/>
          <pc:sldMk cId="790399608" sldId="299"/>
        </pc:sldMkLst>
      </pc:sldChg>
      <pc:sldChg chg="addSp delSp modSp add del mod">
        <pc:chgData name="哲史 小野" userId="c996264f2ee12bee" providerId="LiveId" clId="{34D1622C-BB8A-4AA7-9E35-DE44C4A8DAA1}" dt="2024-12-25T04:48:46.205" v="527" actId="478"/>
        <pc:sldMkLst>
          <pc:docMk/>
          <pc:sldMk cId="2583823413" sldId="300"/>
        </pc:sldMkLst>
        <pc:spChg chg="mod">
          <ac:chgData name="哲史 小野" userId="c996264f2ee12bee" providerId="LiveId" clId="{34D1622C-BB8A-4AA7-9E35-DE44C4A8DAA1}" dt="2024-12-25T03:06:17.518" v="143" actId="20577"/>
          <ac:spMkLst>
            <pc:docMk/>
            <pc:sldMk cId="2583823413" sldId="300"/>
            <ac:spMk id="4" creationId="{82348800-88AA-F9D9-7738-4145776F211B}"/>
          </ac:spMkLst>
        </pc:spChg>
        <pc:spChg chg="add mod">
          <ac:chgData name="哲史 小野" userId="c996264f2ee12bee" providerId="LiveId" clId="{34D1622C-BB8A-4AA7-9E35-DE44C4A8DAA1}" dt="2024-12-25T03:06:07.786" v="113" actId="403"/>
          <ac:spMkLst>
            <pc:docMk/>
            <pc:sldMk cId="2583823413" sldId="300"/>
            <ac:spMk id="6" creationId="{89EF80EF-8155-094E-3C30-40F5516E3341}"/>
          </ac:spMkLst>
        </pc:spChg>
      </pc:sldChg>
      <pc:sldChg chg="addSp modSp new del mod ord">
        <pc:chgData name="哲史 小野" userId="c996264f2ee12bee" providerId="LiveId" clId="{34D1622C-BB8A-4AA7-9E35-DE44C4A8DAA1}" dt="2024-12-25T04:46:57.437" v="412" actId="47"/>
        <pc:sldMkLst>
          <pc:docMk/>
          <pc:sldMk cId="872606593" sldId="301"/>
        </pc:sldMkLst>
      </pc:sldChg>
      <pc:sldChg chg="modSp add mod ord">
        <pc:chgData name="哲史 小野" userId="c996264f2ee12bee" providerId="LiveId" clId="{34D1622C-BB8A-4AA7-9E35-DE44C4A8DAA1}" dt="2024-12-25T04:45:43.630" v="377" actId="207"/>
        <pc:sldMkLst>
          <pc:docMk/>
          <pc:sldMk cId="1841662549" sldId="302"/>
        </pc:sldMkLst>
        <pc:spChg chg="mod">
          <ac:chgData name="哲史 小野" userId="c996264f2ee12bee" providerId="LiveId" clId="{34D1622C-BB8A-4AA7-9E35-DE44C4A8DAA1}" dt="2024-12-25T04:45:09.824" v="306" actId="20577"/>
          <ac:spMkLst>
            <pc:docMk/>
            <pc:sldMk cId="1841662549" sldId="302"/>
            <ac:spMk id="2" creationId="{A87842DD-361B-4390-B41D-7FDD88C58719}"/>
          </ac:spMkLst>
        </pc:spChg>
        <pc:spChg chg="mod">
          <ac:chgData name="哲史 小野" userId="c996264f2ee12bee" providerId="LiveId" clId="{34D1622C-BB8A-4AA7-9E35-DE44C4A8DAA1}" dt="2024-12-25T04:45:43.630" v="377" actId="207"/>
          <ac:spMkLst>
            <pc:docMk/>
            <pc:sldMk cId="1841662549" sldId="302"/>
            <ac:spMk id="3" creationId="{3BCE9B8B-5F49-13C6-F92B-B3B40459CEAC}"/>
          </ac:spMkLst>
        </pc:spChg>
      </pc:sldChg>
    </pc:docChg>
  </pc:docChgLst>
  <pc:docChgLst>
    <pc:chgData name="小野 哲史" userId="c996264f2ee12bee" providerId="LiveId" clId="{9328A4E7-4216-4AA8-89DA-AB32AF5017BB}"/>
    <pc:docChg chg="undo custSel addSld delSld modSld sldOrd">
      <pc:chgData name="小野 哲史" userId="c996264f2ee12bee" providerId="LiveId" clId="{9328A4E7-4216-4AA8-89DA-AB32AF5017BB}" dt="2023-06-08T11:50:53.924" v="344" actId="1076"/>
      <pc:docMkLst>
        <pc:docMk/>
      </pc:docMkLst>
      <pc:sldChg chg="modSp mod">
        <pc:chgData name="小野 哲史" userId="c996264f2ee12bee" providerId="LiveId" clId="{9328A4E7-4216-4AA8-89DA-AB32AF5017BB}" dt="2023-05-26T02:34:39.948" v="58" actId="20577"/>
        <pc:sldMkLst>
          <pc:docMk/>
          <pc:sldMk cId="1530152339" sldId="256"/>
        </pc:sldMkLst>
      </pc:sldChg>
      <pc:sldChg chg="modSp mod">
        <pc:chgData name="小野 哲史" userId="c996264f2ee12bee" providerId="LiveId" clId="{9328A4E7-4216-4AA8-89DA-AB32AF5017BB}" dt="2023-06-08T11:49:47.685" v="313" actId="20577"/>
        <pc:sldMkLst>
          <pc:docMk/>
          <pc:sldMk cId="3847020149" sldId="257"/>
        </pc:sldMkLst>
      </pc:sldChg>
      <pc:sldChg chg="addSp delSp modSp mod ord">
        <pc:chgData name="小野 哲史" userId="c996264f2ee12bee" providerId="LiveId" clId="{9328A4E7-4216-4AA8-89DA-AB32AF5017BB}" dt="2023-06-08T11:50:53.924" v="344" actId="1076"/>
        <pc:sldMkLst>
          <pc:docMk/>
          <pc:sldMk cId="2349840792" sldId="259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3654564712" sldId="260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3920806338" sldId="261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865254727" sldId="262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419993358" sldId="265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2483018575" sldId="266"/>
        </pc:sldMkLst>
      </pc:sldChg>
      <pc:sldChg chg="del">
        <pc:chgData name="小野 哲史" userId="c996264f2ee12bee" providerId="LiveId" clId="{9328A4E7-4216-4AA8-89DA-AB32AF5017BB}" dt="2023-05-26T00:59:50.454" v="2" actId="2696"/>
        <pc:sldMkLst>
          <pc:docMk/>
          <pc:sldMk cId="3748352479" sldId="267"/>
        </pc:sldMkLst>
      </pc:sldChg>
      <pc:sldChg chg="addSp delSp modSp mod ord">
        <pc:chgData name="小野 哲史" userId="c996264f2ee12bee" providerId="LiveId" clId="{9328A4E7-4216-4AA8-89DA-AB32AF5017BB}" dt="2023-06-04T22:47:52.365" v="62" actId="1076"/>
        <pc:sldMkLst>
          <pc:docMk/>
          <pc:sldMk cId="2846095617" sldId="268"/>
        </pc:sldMkLst>
      </pc:sldChg>
      <pc:sldChg chg="add">
        <pc:chgData name="小野 哲史" userId="c996264f2ee12bee" providerId="LiveId" clId="{9328A4E7-4216-4AA8-89DA-AB32AF5017BB}" dt="2023-06-08T11:46:13.717" v="63" actId="2890"/>
        <pc:sldMkLst>
          <pc:docMk/>
          <pc:sldMk cId="4218384788" sldId="271"/>
        </pc:sldMkLst>
      </pc:sldChg>
    </pc:docChg>
  </pc:docChgLst>
  <pc:docChgLst>
    <pc:chgData name="哲史 小野" userId="c996264f2ee12bee" providerId="LiveId" clId="{94B01972-A563-44B2-8853-40A72CA4ACFB}"/>
    <pc:docChg chg="undo custSel addSld delSld modSld sldOrd">
      <pc:chgData name="哲史 小野" userId="c996264f2ee12bee" providerId="LiveId" clId="{94B01972-A563-44B2-8853-40A72CA4ACFB}" dt="2024-05-06T23:33:50.860" v="221" actId="729"/>
      <pc:docMkLst>
        <pc:docMk/>
      </pc:docMkLst>
      <pc:sldChg chg="modSp mod">
        <pc:chgData name="哲史 小野" userId="c996264f2ee12bee" providerId="LiveId" clId="{94B01972-A563-44B2-8853-40A72CA4ACFB}" dt="2024-04-19T03:17:34.395" v="11" actId="20577"/>
        <pc:sldMkLst>
          <pc:docMk/>
          <pc:sldMk cId="1530152339" sldId="256"/>
        </pc:sldMkLst>
      </pc:sldChg>
      <pc:sldChg chg="modSp mod">
        <pc:chgData name="哲史 小野" userId="c996264f2ee12bee" providerId="LiveId" clId="{94B01972-A563-44B2-8853-40A72CA4ACFB}" dt="2024-05-06T23:15:32.555" v="220" actId="403"/>
        <pc:sldMkLst>
          <pc:docMk/>
          <pc:sldMk cId="3847020149" sldId="257"/>
        </pc:sldMkLst>
      </pc:sldChg>
      <pc:sldChg chg="modSp mod modShow modNotesTx">
        <pc:chgData name="哲史 小野" userId="c996264f2ee12bee" providerId="LiveId" clId="{94B01972-A563-44B2-8853-40A72CA4ACFB}" dt="2024-05-06T23:15:21.375" v="216" actId="729"/>
        <pc:sldMkLst>
          <pc:docMk/>
          <pc:sldMk cId="539770528" sldId="263"/>
        </pc:sldMkLst>
      </pc:sldChg>
      <pc:sldChg chg="addSp delSp modSp add del mod ord modShow">
        <pc:chgData name="哲史 小野" userId="c996264f2ee12bee" providerId="LiveId" clId="{94B01972-A563-44B2-8853-40A72CA4ACFB}" dt="2024-05-06T23:15:18.653" v="215" actId="729"/>
        <pc:sldMkLst>
          <pc:docMk/>
          <pc:sldMk cId="2846095617" sldId="268"/>
        </pc:sldMkLst>
      </pc:sldChg>
      <pc:sldChg chg="addSp delSp modSp add mod ord">
        <pc:chgData name="哲史 小野" userId="c996264f2ee12bee" providerId="LiveId" clId="{94B01972-A563-44B2-8853-40A72CA4ACFB}" dt="2024-05-06T23:15:11.468" v="214"/>
        <pc:sldMkLst>
          <pc:docMk/>
          <pc:sldMk cId="2053375065" sldId="269"/>
        </pc:sldMkLst>
      </pc:sldChg>
      <pc:sldChg chg="del">
        <pc:chgData name="哲史 小野" userId="c996264f2ee12bee" providerId="LiveId" clId="{94B01972-A563-44B2-8853-40A72CA4ACFB}" dt="2024-04-19T03:17:41.946" v="13" actId="47"/>
        <pc:sldMkLst>
          <pc:docMk/>
          <pc:sldMk cId="3519556033" sldId="269"/>
        </pc:sldMkLst>
      </pc:sldChg>
      <pc:sldChg chg="addSp delSp modSp new mod modShow">
        <pc:chgData name="哲史 小野" userId="c996264f2ee12bee" providerId="LiveId" clId="{94B01972-A563-44B2-8853-40A72CA4ACFB}" dt="2024-05-06T23:33:50.860" v="221" actId="729"/>
        <pc:sldMkLst>
          <pc:docMk/>
          <pc:sldMk cId="1829077918" sldId="270"/>
        </pc:sldMkLst>
      </pc:sldChg>
      <pc:sldChg chg="del">
        <pc:chgData name="哲史 小野" userId="c996264f2ee12bee" providerId="LiveId" clId="{94B01972-A563-44B2-8853-40A72CA4ACFB}" dt="2024-04-19T03:17:50.304" v="15" actId="47"/>
        <pc:sldMkLst>
          <pc:docMk/>
          <pc:sldMk cId="2979983370" sldId="270"/>
        </pc:sldMkLst>
      </pc:sldChg>
      <pc:sldChg chg="del">
        <pc:chgData name="哲史 小野" userId="c996264f2ee12bee" providerId="LiveId" clId="{94B01972-A563-44B2-8853-40A72CA4ACFB}" dt="2024-04-19T03:17:41.410" v="12" actId="47"/>
        <pc:sldMkLst>
          <pc:docMk/>
          <pc:sldMk cId="421838478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BC04-9CE8-4655-8FFE-A141B42A052D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B4A-5A73-451E-982B-D106C2A0B0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0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ワークシート❶か❷でできます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BCB4A-5A73-451E-982B-D106C2A0B03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36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0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9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9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98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2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35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0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72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3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59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CEA3-3E1A-46B1-803C-206BE620692B}" type="datetimeFigureOut">
              <a:rPr kumimoji="1" lang="ja-JP" altLang="en-US" smtClean="0"/>
              <a:t>2025/2/15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9FDD-0653-4073-BAD9-B4E220A9E8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41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115744"/>
            <a:ext cx="7523748" cy="1520119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今日学ぶこと❶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35864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職場での</a:t>
            </a:r>
            <a:endParaRPr kumimoji="1" lang="en-US" altLang="ja-JP" sz="115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メモの取り方</a:t>
            </a:r>
            <a:endParaRPr kumimoji="1" lang="ja-JP" altLang="en-US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おもちゃ, リモ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ECF74B6-A9EF-B9D5-9CB4-8B0F6C528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1885328"/>
            <a:ext cx="2716289" cy="29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3778371" y="213448"/>
            <a:ext cx="7804030" cy="2882678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しかし、ただの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「オウム返し」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だと、指示が複雑になった時に対応できない。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Picture 2" descr="メモを取っている男性会社員のイラスト">
            <a:extLst>
              <a:ext uri="{FF2B5EF4-FFF2-40B4-BE49-F238E27FC236}">
                <a16:creationId xmlns:a16="http://schemas.microsoft.com/office/drawing/2014/main" id="{1131CDBF-2795-E29A-2F38-B73E09F4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55" y="3616044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2AD94A1-152B-85BF-B4BE-0B5881304E2C}"/>
              </a:ext>
            </a:extLst>
          </p:cNvPr>
          <p:cNvGrpSpPr/>
          <p:nvPr/>
        </p:nvGrpSpPr>
        <p:grpSpPr>
          <a:xfrm>
            <a:off x="671144" y="2246868"/>
            <a:ext cx="4073567" cy="4526186"/>
            <a:chOff x="1722832" y="2317901"/>
            <a:chExt cx="4073567" cy="4526186"/>
          </a:xfrm>
        </p:grpSpPr>
        <p:pic>
          <p:nvPicPr>
            <p:cNvPr id="2050" name="Picture 2" descr="メモ帳のイラスト（文房具）">
              <a:extLst>
                <a:ext uri="{FF2B5EF4-FFF2-40B4-BE49-F238E27FC236}">
                  <a16:creationId xmlns:a16="http://schemas.microsoft.com/office/drawing/2014/main" id="{5673F7BA-D466-32A2-5B20-A097B5D01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832" y="2317901"/>
              <a:ext cx="4073567" cy="452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85F267E-511D-FA2C-483F-280FF2027038}"/>
                </a:ext>
              </a:extLst>
            </p:cNvPr>
            <p:cNvSpPr/>
            <p:nvPr/>
          </p:nvSpPr>
          <p:spPr>
            <a:xfrm rot="20583045">
              <a:off x="2185754" y="3087234"/>
              <a:ext cx="2709853" cy="247905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７か１７じ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かんプリ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やまだ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T</a:t>
              </a: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ていしゅつ</a:t>
              </a:r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47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178129" y="1039090"/>
            <a:ext cx="9511303" cy="3856489"/>
          </a:xfrm>
          <a:prstGeom prst="wedgeRoundRectCallout">
            <a:avLst>
              <a:gd name="adj1" fmla="val -14812"/>
              <a:gd name="adj2" fmla="val 702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この書類の</a:t>
            </a:r>
            <a:r>
              <a:rPr kumimoji="1" lang="en-US" altLang="ja-JP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枚目の</a:t>
            </a:r>
            <a:r>
              <a:rPr kumimoji="1" lang="en-US" altLang="ja-JP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行目を読んで、</a:t>
            </a:r>
            <a:r>
              <a:rPr kumimoji="1" lang="en-US" altLang="ja-JP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枚目からのアンケートに答えてほしい。この内容はメールできているから、</a:t>
            </a:r>
            <a:r>
              <a:rPr kumimoji="1" lang="en-US" altLang="ja-JP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枚目の</a:t>
            </a:r>
            <a:r>
              <a:rPr kumimoji="1" lang="en-US" altLang="ja-JP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QR</a:t>
            </a:r>
            <a:r>
              <a:rPr kumimoji="1" lang="ja-JP" altLang="en-US" sz="4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コードからアクセスして。</a:t>
            </a:r>
            <a:endParaRPr kumimoji="1" lang="en-US" altLang="ja-JP" sz="40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って課長に言っといてくれん？</a:t>
            </a:r>
          </a:p>
        </p:txBody>
      </p:sp>
      <p:pic>
        <p:nvPicPr>
          <p:cNvPr id="6" name="Picture 2" descr="メモを取っている男性会社員のイラスト">
            <a:extLst>
              <a:ext uri="{FF2B5EF4-FFF2-40B4-BE49-F238E27FC236}">
                <a16:creationId xmlns:a16="http://schemas.microsoft.com/office/drawing/2014/main" id="{1131CDBF-2795-E29A-2F38-B73E09F4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55" y="3616044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C77C0A9-0970-5087-F5E6-07F9A92F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8" y="4396330"/>
            <a:ext cx="2162676" cy="216267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F34CB5-8A3A-B0D0-E5E3-C9CDE447D35E}"/>
              </a:ext>
            </a:extLst>
          </p:cNvPr>
          <p:cNvSpPr/>
          <p:nvPr/>
        </p:nvSpPr>
        <p:spPr>
          <a:xfrm>
            <a:off x="3780786" y="5548931"/>
            <a:ext cx="558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例えばこういうとき</a:t>
            </a:r>
          </a:p>
        </p:txBody>
      </p:sp>
    </p:spTree>
    <p:extLst>
      <p:ext uri="{BB962C8B-B14F-4D97-AF65-F5344CB8AC3E}">
        <p14:creationId xmlns:p14="http://schemas.microsoft.com/office/powerpoint/2010/main" val="66428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Picture 2" descr="メモを取っている男性会社員のイラスト">
            <a:extLst>
              <a:ext uri="{FF2B5EF4-FFF2-40B4-BE49-F238E27FC236}">
                <a16:creationId xmlns:a16="http://schemas.microsoft.com/office/drawing/2014/main" id="{1131CDBF-2795-E29A-2F38-B73E09F4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55" y="3616044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44FA23-1BB4-2CDD-A9F7-C21AAB84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86" y="4122329"/>
            <a:ext cx="2162676" cy="2162676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4A1D368-F6CC-38EB-D42A-C6C8BC7AF0D1}"/>
              </a:ext>
            </a:extLst>
          </p:cNvPr>
          <p:cNvSpPr/>
          <p:nvPr/>
        </p:nvSpPr>
        <p:spPr>
          <a:xfrm>
            <a:off x="426439" y="1600819"/>
            <a:ext cx="6867897" cy="1954117"/>
          </a:xfrm>
          <a:prstGeom prst="wedgeRoundRectCallout">
            <a:avLst>
              <a:gd name="adj1" fmla="val 841"/>
              <a:gd name="adj2" fmla="val 766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う、うん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（合ってたと思うけど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05887F-610A-D3B5-87C5-1896C5983E2C}"/>
              </a:ext>
            </a:extLst>
          </p:cNvPr>
          <p:cNvSpPr/>
          <p:nvPr/>
        </p:nvSpPr>
        <p:spPr>
          <a:xfrm>
            <a:off x="4266573" y="4527391"/>
            <a:ext cx="40735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間違いが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起こりやすい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E97D489-098F-7174-8EED-E9D18CD7E473}"/>
              </a:ext>
            </a:extLst>
          </p:cNvPr>
          <p:cNvSpPr/>
          <p:nvPr/>
        </p:nvSpPr>
        <p:spPr>
          <a:xfrm>
            <a:off x="6112042" y="219453"/>
            <a:ext cx="5903495" cy="1395663"/>
          </a:xfrm>
          <a:prstGeom prst="ellipse">
            <a:avLst/>
          </a:prstGeom>
          <a:solidFill>
            <a:srgbClr val="79F3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間違ってるけど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956963F-B4B7-AC35-600B-40220365B25A}"/>
              </a:ext>
            </a:extLst>
          </p:cNvPr>
          <p:cNvSpPr/>
          <p:nvPr/>
        </p:nvSpPr>
        <p:spPr>
          <a:xfrm>
            <a:off x="642433" y="291605"/>
            <a:ext cx="5132725" cy="1395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一気に言われて分からなかった</a:t>
            </a:r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8FCEE60E-551A-CF23-9901-F3165EC88AC3}"/>
              </a:ext>
            </a:extLst>
          </p:cNvPr>
          <p:cNvSpPr/>
          <p:nvPr/>
        </p:nvSpPr>
        <p:spPr>
          <a:xfrm>
            <a:off x="5309188" y="414010"/>
            <a:ext cx="1235991" cy="1024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7571124" y="1687268"/>
            <a:ext cx="3385633" cy="1849539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～～～～～ですね！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85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👉</a:t>
            </a:r>
            <a:endParaRPr kumimoji="1" lang="en-US" altLang="ja-JP" sz="115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2807367" y="1604212"/>
            <a:ext cx="6833937" cy="4555956"/>
          </a:xfrm>
          <a:prstGeom prst="wedgeRoundRectCallout">
            <a:avLst>
              <a:gd name="adj1" fmla="val 25029"/>
              <a:gd name="adj2" fmla="val 4603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kumimoji="1" lang="ja-JP" altLang="en-US" sz="66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オウム返し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kumimoji="1" lang="en-US" altLang="ja-JP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kumimoji="1" lang="ja-JP" altLang="en-US" sz="66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確認の会話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kumimoji="1" lang="en-US" altLang="ja-JP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になるようにします。</a:t>
            </a:r>
          </a:p>
        </p:txBody>
      </p:sp>
      <p:pic>
        <p:nvPicPr>
          <p:cNvPr id="6" name="Picture 2" descr="メモを取っている男性会社員のイラスト">
            <a:extLst>
              <a:ext uri="{FF2B5EF4-FFF2-40B4-BE49-F238E27FC236}">
                <a16:creationId xmlns:a16="http://schemas.microsoft.com/office/drawing/2014/main" id="{1131CDBF-2795-E29A-2F38-B73E09F4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55" y="3616044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230BA0A-20A4-B9A8-2B96-48BFF457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" y="4090520"/>
            <a:ext cx="2162676" cy="21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5454317" y="213448"/>
            <a:ext cx="6128084" cy="2545794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枚目を読んで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QR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コードにアクセスするんですね？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30BA0A-20A4-B9A8-2B96-48BFF457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2" y="3587858"/>
            <a:ext cx="2162676" cy="216267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57E9177-528A-9C85-DBCD-1B09908F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2014">
            <a:off x="4730925" y="3021878"/>
            <a:ext cx="2726752" cy="34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指差し確認のイラスト（男性会社員）">
            <a:extLst>
              <a:ext uri="{FF2B5EF4-FFF2-40B4-BE49-F238E27FC236}">
                <a16:creationId xmlns:a16="http://schemas.microsoft.com/office/drawing/2014/main" id="{BDF43979-EB92-3A38-866E-EFCA00C0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87" y="2831903"/>
            <a:ext cx="3168908" cy="3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71B554-7881-9567-69A6-D690746B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23" t="32612" r="22632" b="36000"/>
          <a:stretch/>
        </p:blipFill>
        <p:spPr>
          <a:xfrm rot="725829">
            <a:off x="5376523" y="4008933"/>
            <a:ext cx="1509146" cy="1483632"/>
          </a:xfrm>
          <a:prstGeom prst="rect">
            <a:avLst/>
          </a:prstGeom>
        </p:spPr>
      </p:pic>
      <p:pic>
        <p:nvPicPr>
          <p:cNvPr id="1032" name="Picture 8" descr="掲示板に貼られた紙のイラスト（縦長）">
            <a:extLst>
              <a:ext uri="{FF2B5EF4-FFF2-40B4-BE49-F238E27FC236}">
                <a16:creationId xmlns:a16="http://schemas.microsoft.com/office/drawing/2014/main" id="{A42819F7-5FB2-1A74-2ABB-58D750FA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886">
            <a:off x="2450616" y="2498056"/>
            <a:ext cx="2660866" cy="3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ED01A85-1FB4-46BC-30B7-2AD1263A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5233" y="2881859"/>
            <a:ext cx="1725279" cy="21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B80D206-E998-5BD5-6CB9-6EDA906824DE}"/>
              </a:ext>
            </a:extLst>
          </p:cNvPr>
          <p:cNvSpPr/>
          <p:nvPr/>
        </p:nvSpPr>
        <p:spPr>
          <a:xfrm>
            <a:off x="178128" y="5422232"/>
            <a:ext cx="11404271" cy="1209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現物確認しながら一つ一つ復唱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896E89C-48B6-BB69-9027-1AC5179DF9EA}"/>
              </a:ext>
            </a:extLst>
          </p:cNvPr>
          <p:cNvSpPr/>
          <p:nvPr/>
        </p:nvSpPr>
        <p:spPr>
          <a:xfrm>
            <a:off x="458783" y="1001301"/>
            <a:ext cx="4642099" cy="1966980"/>
          </a:xfrm>
          <a:prstGeom prst="wedgeRoundRectCallout">
            <a:avLst>
              <a:gd name="adj1" fmla="val -26381"/>
              <a:gd name="adj2" fmla="val 856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そうそう。それで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303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5454317" y="213448"/>
            <a:ext cx="6128084" cy="2545794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枚目を読んで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QR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コードにアクセスするんですね？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30BA0A-20A4-B9A8-2B96-48BFF457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2" y="3587858"/>
            <a:ext cx="2162676" cy="216267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57E9177-528A-9C85-DBCD-1B09908F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2014">
            <a:off x="4730925" y="3021878"/>
            <a:ext cx="2726752" cy="34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指差し確認のイラスト（男性会社員）">
            <a:extLst>
              <a:ext uri="{FF2B5EF4-FFF2-40B4-BE49-F238E27FC236}">
                <a16:creationId xmlns:a16="http://schemas.microsoft.com/office/drawing/2014/main" id="{BDF43979-EB92-3A38-866E-EFCA00C0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87" y="2831903"/>
            <a:ext cx="3168908" cy="3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71B554-7881-9567-69A6-D690746B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23" t="32612" r="22632" b="36000"/>
          <a:stretch/>
        </p:blipFill>
        <p:spPr>
          <a:xfrm rot="725829">
            <a:off x="5376523" y="4008933"/>
            <a:ext cx="1509146" cy="1483632"/>
          </a:xfrm>
          <a:prstGeom prst="rect">
            <a:avLst/>
          </a:prstGeom>
        </p:spPr>
      </p:pic>
      <p:pic>
        <p:nvPicPr>
          <p:cNvPr id="1032" name="Picture 8" descr="掲示板に貼られた紙のイラスト（縦長）">
            <a:extLst>
              <a:ext uri="{FF2B5EF4-FFF2-40B4-BE49-F238E27FC236}">
                <a16:creationId xmlns:a16="http://schemas.microsoft.com/office/drawing/2014/main" id="{A42819F7-5FB2-1A74-2ABB-58D750FA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886">
            <a:off x="2450616" y="2498056"/>
            <a:ext cx="2660866" cy="3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B80D206-E998-5BD5-6CB9-6EDA906824DE}"/>
              </a:ext>
            </a:extLst>
          </p:cNvPr>
          <p:cNvSpPr/>
          <p:nvPr/>
        </p:nvSpPr>
        <p:spPr>
          <a:xfrm>
            <a:off x="178128" y="5422232"/>
            <a:ext cx="11404271" cy="1209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メモがある場合は見せてもよい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896E89C-48B6-BB69-9027-1AC5179DF9EA}"/>
              </a:ext>
            </a:extLst>
          </p:cNvPr>
          <p:cNvSpPr/>
          <p:nvPr/>
        </p:nvSpPr>
        <p:spPr>
          <a:xfrm>
            <a:off x="458783" y="1001301"/>
            <a:ext cx="4642099" cy="1966980"/>
          </a:xfrm>
          <a:prstGeom prst="wedgeRoundRectCallout">
            <a:avLst>
              <a:gd name="adj1" fmla="val -26381"/>
              <a:gd name="adj2" fmla="val 856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そうそう。それで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495D90F-5AFF-E812-F92B-6F64AB2C9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70" y="3043456"/>
            <a:ext cx="1662698" cy="182773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ED01A85-1FB4-46BC-30B7-2AD1263A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6611" y="2847367"/>
            <a:ext cx="1725279" cy="21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0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5454317" y="213448"/>
            <a:ext cx="6128084" cy="2545794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枚目を読んで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枚目の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QR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コードにアクセスしてください。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7E9177-528A-9C85-DBCD-1B09908F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2014">
            <a:off x="4730925" y="3021878"/>
            <a:ext cx="2726752" cy="34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指差し確認のイラスト（男性会社員）">
            <a:extLst>
              <a:ext uri="{FF2B5EF4-FFF2-40B4-BE49-F238E27FC236}">
                <a16:creationId xmlns:a16="http://schemas.microsoft.com/office/drawing/2014/main" id="{BDF43979-EB92-3A38-866E-EFCA00C0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87" y="2831903"/>
            <a:ext cx="3168908" cy="3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71B554-7881-9567-69A6-D690746B9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23" t="32612" r="22632" b="36000"/>
          <a:stretch/>
        </p:blipFill>
        <p:spPr>
          <a:xfrm rot="725829">
            <a:off x="5464524" y="3796938"/>
            <a:ext cx="1509146" cy="1483632"/>
          </a:xfrm>
          <a:prstGeom prst="rect">
            <a:avLst/>
          </a:prstGeom>
        </p:spPr>
      </p:pic>
      <p:pic>
        <p:nvPicPr>
          <p:cNvPr id="1032" name="Picture 8" descr="掲示板に貼られた紙のイラスト（縦長）">
            <a:extLst>
              <a:ext uri="{FF2B5EF4-FFF2-40B4-BE49-F238E27FC236}">
                <a16:creationId xmlns:a16="http://schemas.microsoft.com/office/drawing/2014/main" id="{A42819F7-5FB2-1A74-2ABB-58D750FA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886">
            <a:off x="2450616" y="2498056"/>
            <a:ext cx="2660866" cy="3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B80D206-E998-5BD5-6CB9-6EDA906824DE}"/>
              </a:ext>
            </a:extLst>
          </p:cNvPr>
          <p:cNvSpPr/>
          <p:nvPr/>
        </p:nvSpPr>
        <p:spPr>
          <a:xfrm>
            <a:off x="178128" y="5422232"/>
            <a:ext cx="11404271" cy="1209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人に伝える時も困りません。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36DD70-A518-608A-26CE-D95F8A356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18" y="3429000"/>
            <a:ext cx="2048675" cy="2048675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01A9F0D-6B5B-D865-3132-1D1E6CDC000E}"/>
              </a:ext>
            </a:extLst>
          </p:cNvPr>
          <p:cNvSpPr/>
          <p:nvPr/>
        </p:nvSpPr>
        <p:spPr>
          <a:xfrm>
            <a:off x="458783" y="1001301"/>
            <a:ext cx="4642099" cy="1966980"/>
          </a:xfrm>
          <a:prstGeom prst="wedgeRoundRectCallout">
            <a:avLst>
              <a:gd name="adj1" fmla="val -26381"/>
              <a:gd name="adj2" fmla="val 856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1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  <a:endParaRPr kumimoji="1" lang="en-US" altLang="ja-JP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802666C-F6E2-E6A6-0233-B395FAE3A6C3}"/>
              </a:ext>
            </a:extLst>
          </p:cNvPr>
          <p:cNvSpPr/>
          <p:nvPr/>
        </p:nvSpPr>
        <p:spPr>
          <a:xfrm>
            <a:off x="3602286" y="234111"/>
            <a:ext cx="8548776" cy="4562478"/>
          </a:xfrm>
          <a:prstGeom prst="wedgeRoundRectCallout">
            <a:avLst>
              <a:gd name="adj1" fmla="val -40512"/>
              <a:gd name="adj2" fmla="val 578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❶</a:t>
            </a:r>
            <a:r>
              <a:rPr kumimoji="1" lang="ja-JP" altLang="en-US" sz="36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「前置き」して先生に話しかけ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何かお手伝いすることがないか聞く。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❷「メモを取らないといけないな」と思う情報を先生が答えたら</a:t>
            </a:r>
            <a:r>
              <a:rPr kumimoji="1" lang="ja-JP" altLang="en-US" sz="36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メモをして、復唱します。</a:t>
            </a:r>
          </a:p>
        </p:txBody>
      </p:sp>
      <p:pic>
        <p:nvPicPr>
          <p:cNvPr id="5" name="Picture 2" descr="メモを取っている男性会社員のイラスト">
            <a:extLst>
              <a:ext uri="{FF2B5EF4-FFF2-40B4-BE49-F238E27FC236}">
                <a16:creationId xmlns:a16="http://schemas.microsoft.com/office/drawing/2014/main" id="{251D8BD8-F73E-D212-B1BD-939B02F4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43" y="4211053"/>
            <a:ext cx="2137410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4B41A6C-A427-1EC7-1AEE-2D5623040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9" y="3686162"/>
            <a:ext cx="2648614" cy="30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8AA0-AA8A-B5F2-1BF3-AD6F4F49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63A8A-AC1B-3BFE-C08F-178988A3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  <a:endParaRPr kumimoji="1" lang="en-US" altLang="ja-JP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2348800-88AA-F9D9-7738-4145776F211B}"/>
              </a:ext>
            </a:extLst>
          </p:cNvPr>
          <p:cNvSpPr/>
          <p:nvPr/>
        </p:nvSpPr>
        <p:spPr>
          <a:xfrm>
            <a:off x="3602286" y="234111"/>
            <a:ext cx="8548776" cy="4562478"/>
          </a:xfrm>
          <a:prstGeom prst="wedgeRoundRectCallout">
            <a:avLst>
              <a:gd name="adj1" fmla="val -40512"/>
              <a:gd name="adj2" fmla="val 578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❶</a:t>
            </a:r>
            <a:r>
              <a:rPr kumimoji="1" lang="ja-JP" altLang="en-US" sz="36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「前置き」して先生に話しかけ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面接練習を依頼する。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❷「メモを取らないといけないな」と思う情報を先生が答えたら</a:t>
            </a:r>
            <a:r>
              <a:rPr kumimoji="1" lang="ja-JP" altLang="en-US" sz="36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メモをして、復唱します。</a:t>
            </a:r>
          </a:p>
        </p:txBody>
      </p:sp>
      <p:pic>
        <p:nvPicPr>
          <p:cNvPr id="5" name="Picture 2" descr="メモを取っている男性会社員のイラスト">
            <a:extLst>
              <a:ext uri="{FF2B5EF4-FFF2-40B4-BE49-F238E27FC236}">
                <a16:creationId xmlns:a16="http://schemas.microsoft.com/office/drawing/2014/main" id="{6650F60D-693A-D1DB-4294-418B094E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43" y="4211053"/>
            <a:ext cx="2137410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6F1E127-2A54-606E-914A-6680B7F8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9" y="3686162"/>
            <a:ext cx="2648614" cy="30560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EF80EF-8155-094E-3C30-40F5516E3341}"/>
              </a:ext>
            </a:extLst>
          </p:cNvPr>
          <p:cNvSpPr/>
          <p:nvPr/>
        </p:nvSpPr>
        <p:spPr>
          <a:xfrm>
            <a:off x="4175185" y="115745"/>
            <a:ext cx="3302314" cy="5571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別パターン</a:t>
            </a:r>
          </a:p>
        </p:txBody>
      </p:sp>
    </p:spTree>
    <p:extLst>
      <p:ext uri="{BB962C8B-B14F-4D97-AF65-F5344CB8AC3E}">
        <p14:creationId xmlns:p14="http://schemas.microsoft.com/office/powerpoint/2010/main" val="258382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4" y="184756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ふりかえり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479470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できましたか？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ポイントに沿ってできたかどうか、</a:t>
            </a:r>
            <a:endParaRPr lang="en-US" altLang="ja-JP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ふりかえり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してみましょう。</a:t>
            </a:r>
            <a:endParaRPr kumimoji="1"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9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書き方ポイント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日時・場所・数、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人名、やることは書く。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C6D7F8-646F-AF92-FD64-F46EAFF63468}"/>
              </a:ext>
            </a:extLst>
          </p:cNvPr>
          <p:cNvSpPr/>
          <p:nvPr/>
        </p:nvSpPr>
        <p:spPr>
          <a:xfrm>
            <a:off x="6883879" y="834191"/>
            <a:ext cx="4794775" cy="31923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８じ　じむしつ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６こ</a:t>
            </a:r>
            <a:r>
              <a:rPr kumimoji="1" lang="ja-JP" altLang="en-US" sz="480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（セット）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なかのさん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もっていく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pic>
        <p:nvPicPr>
          <p:cNvPr id="5" name="図 4" descr="おもちゃ, リモ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66C8F5B-87E1-24DA-5511-7EDBEBC6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85" y="3892194"/>
            <a:ext cx="2329868" cy="25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書き方ポイント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ひらがな、略語</a:t>
            </a:r>
            <a:r>
              <a:rPr lang="en-US" altLang="ja-JP" sz="6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自分で分かる字なら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D27D6E-1862-B265-1DB8-0F6DEBE90BC6}"/>
              </a:ext>
            </a:extLst>
          </p:cNvPr>
          <p:cNvSpPr/>
          <p:nvPr/>
        </p:nvSpPr>
        <p:spPr>
          <a:xfrm>
            <a:off x="8213558" y="556637"/>
            <a:ext cx="3497179" cy="30285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７日１７じ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かんじプリ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やまだ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</a:t>
            </a: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ていしゅつ　</a:t>
            </a:r>
          </a:p>
        </p:txBody>
      </p:sp>
      <p:pic>
        <p:nvPicPr>
          <p:cNvPr id="4" name="図 3" descr="おもちゃ, リモ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776C94A-D06F-CC49-0C12-5946C3596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16" y="3847604"/>
            <a:ext cx="2389178" cy="25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0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512468"/>
            <a:ext cx="10539663" cy="5106391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取り方ポイント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9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立って書けるように。</a:t>
            </a:r>
            <a:endParaRPr lang="en-US" altLang="ja-JP" sz="9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いつメモをしなければならないか分からない。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座ってゆっくり書けない場合もあるから。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8749A86-415C-BE63-785E-0F146698C7FF}"/>
              </a:ext>
            </a:extLst>
          </p:cNvPr>
          <p:cNvGrpSpPr/>
          <p:nvPr/>
        </p:nvGrpSpPr>
        <p:grpSpPr>
          <a:xfrm>
            <a:off x="9703808" y="0"/>
            <a:ext cx="2310063" cy="3545307"/>
            <a:chOff x="7791744" y="-224589"/>
            <a:chExt cx="2988551" cy="4969004"/>
          </a:xfrm>
        </p:grpSpPr>
        <p:pic>
          <p:nvPicPr>
            <p:cNvPr id="3074" name="Picture 2" descr="服を着た棒人間のイラスト（青）">
              <a:extLst>
                <a:ext uri="{FF2B5EF4-FFF2-40B4-BE49-F238E27FC236}">
                  <a16:creationId xmlns:a16="http://schemas.microsoft.com/office/drawing/2014/main" id="{0656BC00-40E6-22EA-7DFD-6AC68E03E2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4"/>
            <a:stretch/>
          </p:blipFill>
          <p:spPr bwMode="auto">
            <a:xfrm>
              <a:off x="8344828" y="3278295"/>
              <a:ext cx="1870784" cy="146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メモを取っている男性会社員のイラスト">
              <a:extLst>
                <a:ext uri="{FF2B5EF4-FFF2-40B4-BE49-F238E27FC236}">
                  <a16:creationId xmlns:a16="http://schemas.microsoft.com/office/drawing/2014/main" id="{5E0B8D4A-7C62-6B91-B7CE-D14AF7305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744" y="-224589"/>
              <a:ext cx="2988551" cy="370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10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取り方ポイント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先生に用事を言われたら</a:t>
            </a:r>
            <a:endParaRPr lang="en-US" altLang="ja-JP" sz="10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メモに手を伸ばす</a:t>
            </a:r>
            <a:r>
              <a:rPr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例：日時や場所、人名・数などを言われたらメモを用意。</a:t>
            </a:r>
          </a:p>
        </p:txBody>
      </p:sp>
      <p:pic>
        <p:nvPicPr>
          <p:cNvPr id="4" name="Picture 2" descr="メモを取っている男性会社員のイラスト">
            <a:extLst>
              <a:ext uri="{FF2B5EF4-FFF2-40B4-BE49-F238E27FC236}">
                <a16:creationId xmlns:a16="http://schemas.microsoft.com/office/drawing/2014/main" id="{A3C9DDC1-C2D5-D46D-FAB2-FE95AAC9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16" y="3288444"/>
            <a:ext cx="1898866" cy="23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先生の女の子のイラスト（将来の夢）">
            <a:extLst>
              <a:ext uri="{FF2B5EF4-FFF2-40B4-BE49-F238E27FC236}">
                <a16:creationId xmlns:a16="http://schemas.microsoft.com/office/drawing/2014/main" id="{D13AE672-89E4-10B3-79D6-10E7A8687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7"/>
          <a:stretch/>
        </p:blipFill>
        <p:spPr bwMode="auto">
          <a:xfrm>
            <a:off x="5067674" y="0"/>
            <a:ext cx="2409825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5B5B31E-E20C-A17E-2510-73974D1F8453}"/>
              </a:ext>
            </a:extLst>
          </p:cNvPr>
          <p:cNvSpPr/>
          <p:nvPr/>
        </p:nvSpPr>
        <p:spPr>
          <a:xfrm>
            <a:off x="7830670" y="237126"/>
            <a:ext cx="2409825" cy="1440339"/>
          </a:xfrm>
          <a:prstGeom prst="wedgeRoundRectCallout">
            <a:avLst>
              <a:gd name="adj1" fmla="val -72677"/>
              <a:gd name="adj2" fmla="val 405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ちょっといい？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EF8AD2BE-01BA-62EF-4853-2E9FFC8E6C1B}"/>
              </a:ext>
            </a:extLst>
          </p:cNvPr>
          <p:cNvSpPr/>
          <p:nvPr/>
        </p:nvSpPr>
        <p:spPr>
          <a:xfrm>
            <a:off x="10165043" y="1576079"/>
            <a:ext cx="1898867" cy="963591"/>
          </a:xfrm>
          <a:prstGeom prst="wedgeRoundRectCallout">
            <a:avLst>
              <a:gd name="adj1" fmla="val -17970"/>
              <a:gd name="adj2" fmla="val 1326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はい！</a:t>
            </a:r>
          </a:p>
        </p:txBody>
      </p:sp>
    </p:spTree>
    <p:extLst>
      <p:ext uri="{BB962C8B-B14F-4D97-AF65-F5344CB8AC3E}">
        <p14:creationId xmlns:p14="http://schemas.microsoft.com/office/powerpoint/2010/main" val="368380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取り方ポイント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用事を言われたら</a:t>
            </a:r>
            <a:endParaRPr lang="en-US" altLang="ja-JP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メモに手を伸ばす。</a:t>
            </a:r>
            <a:endParaRPr lang="en-US" altLang="ja-JP" sz="1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4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メモは胸ポケットに入れるなど</a:t>
            </a:r>
            <a:endParaRPr kumimoji="1" lang="ja-JP" altLang="en-US" sz="44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 descr="メモを取っている男性会社員のイラスト">
            <a:extLst>
              <a:ext uri="{FF2B5EF4-FFF2-40B4-BE49-F238E27FC236}">
                <a16:creationId xmlns:a16="http://schemas.microsoft.com/office/drawing/2014/main" id="{A3C9DDC1-C2D5-D46D-FAB2-FE95AAC9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20" y="2821340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先生の女の子のイラスト（将来の夢）">
            <a:extLst>
              <a:ext uri="{FF2B5EF4-FFF2-40B4-BE49-F238E27FC236}">
                <a16:creationId xmlns:a16="http://schemas.microsoft.com/office/drawing/2014/main" id="{D13AE672-89E4-10B3-79D6-10E7A8687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7"/>
          <a:stretch/>
        </p:blipFill>
        <p:spPr bwMode="auto">
          <a:xfrm>
            <a:off x="5067674" y="0"/>
            <a:ext cx="2409825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5B5B31E-E20C-A17E-2510-73974D1F8453}"/>
              </a:ext>
            </a:extLst>
          </p:cNvPr>
          <p:cNvSpPr/>
          <p:nvPr/>
        </p:nvSpPr>
        <p:spPr>
          <a:xfrm>
            <a:off x="7830670" y="237126"/>
            <a:ext cx="2409825" cy="1440339"/>
          </a:xfrm>
          <a:prstGeom prst="wedgeRoundRectCallout">
            <a:avLst>
              <a:gd name="adj1" fmla="val -72677"/>
              <a:gd name="adj2" fmla="val 405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ちょっといい？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EF8AD2BE-01BA-62EF-4853-2E9FFC8E6C1B}"/>
              </a:ext>
            </a:extLst>
          </p:cNvPr>
          <p:cNvSpPr/>
          <p:nvPr/>
        </p:nvSpPr>
        <p:spPr>
          <a:xfrm>
            <a:off x="10165043" y="1576079"/>
            <a:ext cx="1898867" cy="963591"/>
          </a:xfrm>
          <a:prstGeom prst="wedgeRoundRectCallout">
            <a:avLst>
              <a:gd name="adj1" fmla="val -27056"/>
              <a:gd name="adj2" fmla="val 771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はい！</a:t>
            </a:r>
          </a:p>
        </p:txBody>
      </p:sp>
    </p:spTree>
    <p:extLst>
      <p:ext uri="{BB962C8B-B14F-4D97-AF65-F5344CB8AC3E}">
        <p14:creationId xmlns:p14="http://schemas.microsoft.com/office/powerpoint/2010/main" val="111837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9B2B2-3A75-B800-1C38-CF744789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842DD-361B-4390-B41D-7FDD88C5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115744"/>
            <a:ext cx="7523748" cy="1520119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今日学ぶこと❷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E9B8B-5F49-13C6-F92B-B3B40459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35864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メモしたこと</a:t>
            </a:r>
            <a:endParaRPr kumimoji="1" lang="en-US" altLang="ja-JP" sz="115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の内容確認方法</a:t>
            </a:r>
          </a:p>
        </p:txBody>
      </p:sp>
      <p:pic>
        <p:nvPicPr>
          <p:cNvPr id="4" name="図 3" descr="おもちゃ, リモ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B0DA24C-3732-973E-C05B-97254B3B9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1885328"/>
            <a:ext cx="2716289" cy="29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10639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書き間違い、聞き間違い</a:t>
            </a:r>
            <a:endParaRPr kumimoji="1" lang="en-US" altLang="ja-JP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防止のため、</a:t>
            </a:r>
            <a:r>
              <a:rPr kumimoji="1" lang="ja-JP" altLang="en-US" sz="115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する。</a:t>
            </a:r>
          </a:p>
        </p:txBody>
      </p:sp>
      <p:pic>
        <p:nvPicPr>
          <p:cNvPr id="1026" name="Picture 2" descr="メモを取っている男性会社員のイラスト">
            <a:extLst>
              <a:ext uri="{FF2B5EF4-FFF2-40B4-BE49-F238E27FC236}">
                <a16:creationId xmlns:a16="http://schemas.microsoft.com/office/drawing/2014/main" id="{7D63B5DA-D36D-5986-3ED9-55801C7D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226" y="115745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F304AF-6251-40CF-CDA5-937EEE2B54B8}"/>
              </a:ext>
            </a:extLst>
          </p:cNvPr>
          <p:cNvSpPr/>
          <p:nvPr/>
        </p:nvSpPr>
        <p:spPr>
          <a:xfrm>
            <a:off x="6096000" y="3709358"/>
            <a:ext cx="2915728" cy="16907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2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63ED4-45BE-50BB-8EA9-EAAFE8F6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115745"/>
            <a:ext cx="4536374" cy="88178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復唱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8B855-B52D-34DD-D5CD-F167BA1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294409"/>
            <a:ext cx="11197390" cy="544784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6000" u="sng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  <a:endParaRPr kumimoji="1" lang="en-US" altLang="ja-JP" sz="6000" u="sng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81F9D1-FF0A-D0D2-8D1F-16B4033CDBA1}"/>
              </a:ext>
            </a:extLst>
          </p:cNvPr>
          <p:cNvSpPr/>
          <p:nvPr/>
        </p:nvSpPr>
        <p:spPr>
          <a:xfrm>
            <a:off x="5951621" y="213448"/>
            <a:ext cx="5630779" cy="3215552"/>
          </a:xfrm>
          <a:prstGeom prst="wedgeRoundRectCallout">
            <a:avLst>
              <a:gd name="adj1" fmla="val 28170"/>
              <a:gd name="adj2" fmla="val 750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時に、漢字プリントを山田先生に提出ということでよろしいでしょうか。</a:t>
            </a:r>
          </a:p>
        </p:txBody>
      </p:sp>
      <p:pic>
        <p:nvPicPr>
          <p:cNvPr id="6" name="Picture 2" descr="メモを取っている男性会社員のイラスト">
            <a:extLst>
              <a:ext uri="{FF2B5EF4-FFF2-40B4-BE49-F238E27FC236}">
                <a16:creationId xmlns:a16="http://schemas.microsoft.com/office/drawing/2014/main" id="{1131CDBF-2795-E29A-2F38-B73E09F4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55" y="3616044"/>
            <a:ext cx="2436645" cy="30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2AD94A1-152B-85BF-B4BE-0B5881304E2C}"/>
              </a:ext>
            </a:extLst>
          </p:cNvPr>
          <p:cNvGrpSpPr/>
          <p:nvPr/>
        </p:nvGrpSpPr>
        <p:grpSpPr>
          <a:xfrm>
            <a:off x="1722832" y="2317901"/>
            <a:ext cx="4073567" cy="4526186"/>
            <a:chOff x="1722832" y="2317901"/>
            <a:chExt cx="4073567" cy="4526186"/>
          </a:xfrm>
        </p:grpSpPr>
        <p:pic>
          <p:nvPicPr>
            <p:cNvPr id="2050" name="Picture 2" descr="メモ帳のイラスト（文房具）">
              <a:extLst>
                <a:ext uri="{FF2B5EF4-FFF2-40B4-BE49-F238E27FC236}">
                  <a16:creationId xmlns:a16="http://schemas.microsoft.com/office/drawing/2014/main" id="{5673F7BA-D466-32A2-5B20-A097B5D01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832" y="2317901"/>
              <a:ext cx="4073567" cy="452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85F267E-511D-FA2C-483F-280FF2027038}"/>
                </a:ext>
              </a:extLst>
            </p:cNvPr>
            <p:cNvSpPr/>
            <p:nvPr/>
          </p:nvSpPr>
          <p:spPr>
            <a:xfrm rot="20583045">
              <a:off x="2185754" y="3087234"/>
              <a:ext cx="2709853" cy="247905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７か１７じ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かんプリ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やまだ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T</a:t>
              </a:r>
            </a:p>
            <a:p>
              <a:r>
                <a:rPr kumimoji="1"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ていしゅつ</a:t>
              </a:r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7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5831D2243DA374CBBA3CFC3E79D1762" ma:contentTypeVersion="8" ma:contentTypeDescription="新しいドキュメントを作成します。" ma:contentTypeScope="" ma:versionID="8b653c99711380667e277270004b3593">
  <xsd:schema xmlns:xsd="http://www.w3.org/2001/XMLSchema" xmlns:xs="http://www.w3.org/2001/XMLSchema" xmlns:p="http://schemas.microsoft.com/office/2006/metadata/properties" xmlns:ns2="4baaf02a-bd24-4ca8-9f2a-0fde2e12f5c8" targetNamespace="http://schemas.microsoft.com/office/2006/metadata/properties" ma:root="true" ma:fieldsID="cf59cf7582843a18fcd43321cdc871cb" ns2:_="">
    <xsd:import namespace="4baaf02a-bd24-4ca8-9f2a-0fde2e12f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af02a-bd24-4ca8-9f2a-0fde2e12f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0BFBA-FDBA-46E1-83D3-509DEA5A7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af02a-bd24-4ca8-9f2a-0fde2e12f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BB4678-6611-45A3-87C0-41F3C929D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8C30EF-5231-4B55-983B-0ED448100E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598</TotalTime>
  <Words>527</Words>
  <PresentationFormat>ワイド画面</PresentationFormat>
  <Paragraphs>113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今日学ぶこと❶</vt:lpstr>
      <vt:lpstr>メモ</vt:lpstr>
      <vt:lpstr>メモ</vt:lpstr>
      <vt:lpstr>メモ</vt:lpstr>
      <vt:lpstr>メモ</vt:lpstr>
      <vt:lpstr>メモ</vt:lpstr>
      <vt:lpstr>今日学ぶこと❷</vt:lpstr>
      <vt:lpstr>PowerPoint プレゼンテーション</vt:lpstr>
      <vt:lpstr>復唱</vt:lpstr>
      <vt:lpstr>復唱</vt:lpstr>
      <vt:lpstr>復唱</vt:lpstr>
      <vt:lpstr>復唱</vt:lpstr>
      <vt:lpstr>復唱</vt:lpstr>
      <vt:lpstr>復唱</vt:lpstr>
      <vt:lpstr>復唱</vt:lpstr>
      <vt:lpstr>復唱</vt:lpstr>
      <vt:lpstr>PowerPoint プレゼンテーション</vt:lpstr>
      <vt:lpstr>PowerPoint プレゼンテーション</vt:lpstr>
      <vt:lpstr>ふりかえり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2024-06-11T23:56:46Z</cp:lastPrinted>
  <dcterms:created xsi:type="dcterms:W3CDTF">2023-04-12T06:07:18Z</dcterms:created>
  <dcterms:modified xsi:type="dcterms:W3CDTF">2025-02-15T09:14:44Z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0x01010065831D2243DA374CBBA3CFC3E79D1762</vt:lpwstr>
  </property>
</Properties>
</file>