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03" r:id="rId6"/>
    <p:sldId id="305" r:id="rId7"/>
    <p:sldId id="304" r:id="rId8"/>
    <p:sldId id="299" r:id="rId9"/>
    <p:sldId id="300" r:id="rId10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6600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866" autoAdjust="0"/>
  </p:normalViewPr>
  <p:slideViewPr>
    <p:cSldViewPr snapToGrid="0">
      <p:cViewPr varScale="1">
        <p:scale>
          <a:sx n="90" d="100"/>
          <a:sy n="90" d="100"/>
        </p:scale>
        <p:origin x="326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179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悠希 松本" userId="4c76448be741f6b5" providerId="LiveId" clId="{963E74E7-6E0F-48A4-B3CD-4556B06DDE56}"/>
    <pc:docChg chg="custSel delSld modSld">
      <pc:chgData name="悠希 松本" userId="4c76448be741f6b5" providerId="LiveId" clId="{963E74E7-6E0F-48A4-B3CD-4556B06DDE56}" dt="2024-06-23T13:31:18.945" v="474" actId="20577"/>
      <pc:docMkLst>
        <pc:docMk/>
      </pc:docMkLst>
      <pc:sldChg chg="modSp mod">
        <pc:chgData name="悠希 松本" userId="4c76448be741f6b5" providerId="LiveId" clId="{963E74E7-6E0F-48A4-B3CD-4556B06DDE56}" dt="2024-06-23T13:31:18.945" v="474" actId="20577"/>
        <pc:sldMkLst>
          <pc:docMk/>
          <pc:sldMk cId="3335064939" sldId="260"/>
        </pc:sldMkLst>
      </pc:sldChg>
      <pc:sldChg chg="addSp modSp mod">
        <pc:chgData name="悠希 松本" userId="4c76448be741f6b5" providerId="LiveId" clId="{963E74E7-6E0F-48A4-B3CD-4556B06DDE56}" dt="2024-06-23T13:24:28.396" v="271" actId="14100"/>
        <pc:sldMkLst>
          <pc:docMk/>
          <pc:sldMk cId="59667191" sldId="295"/>
        </pc:sldMkLst>
      </pc:sldChg>
      <pc:sldChg chg="addSp delSp modSp mod">
        <pc:chgData name="悠希 松本" userId="4c76448be741f6b5" providerId="LiveId" clId="{963E74E7-6E0F-48A4-B3CD-4556B06DDE56}" dt="2024-06-23T13:26:52.569" v="414" actId="20577"/>
        <pc:sldMkLst>
          <pc:docMk/>
          <pc:sldMk cId="3464056136" sldId="331"/>
        </pc:sldMkLst>
      </pc:sldChg>
      <pc:sldChg chg="modAnim">
        <pc:chgData name="悠希 松本" userId="4c76448be741f6b5" providerId="LiveId" clId="{963E74E7-6E0F-48A4-B3CD-4556B06DDE56}" dt="2024-06-23T13:29:06.417" v="466"/>
        <pc:sldMkLst>
          <pc:docMk/>
          <pc:sldMk cId="0" sldId="516"/>
        </pc:sldMkLst>
      </pc:sldChg>
      <pc:sldChg chg="addSp modSp modAnim">
        <pc:chgData name="悠希 松本" userId="4c76448be741f6b5" providerId="LiveId" clId="{963E74E7-6E0F-48A4-B3CD-4556B06DDE56}" dt="2024-06-23T13:23:28.319" v="253"/>
        <pc:sldMkLst>
          <pc:docMk/>
          <pc:sldMk cId="0" sldId="532"/>
        </pc:sldMkLst>
      </pc:sldChg>
      <pc:sldChg chg="addSp modSp mod">
        <pc:chgData name="悠希 松本" userId="4c76448be741f6b5" providerId="LiveId" clId="{963E74E7-6E0F-48A4-B3CD-4556B06DDE56}" dt="2024-06-23T13:28:38.704" v="465" actId="1076"/>
        <pc:sldMkLst>
          <pc:docMk/>
          <pc:sldMk cId="0" sldId="542"/>
        </pc:sldMkLst>
      </pc:sldChg>
      <pc:sldChg chg="addSp modSp mod modAnim">
        <pc:chgData name="悠希 松本" userId="4c76448be741f6b5" providerId="LiveId" clId="{963E74E7-6E0F-48A4-B3CD-4556B06DDE56}" dt="2024-06-23T13:23:23.868" v="252"/>
        <pc:sldMkLst>
          <pc:docMk/>
          <pc:sldMk cId="0" sldId="546"/>
        </pc:sldMkLst>
      </pc:sldChg>
      <pc:sldChg chg="addSp modSp modAnim">
        <pc:chgData name="悠希 松本" userId="4c76448be741f6b5" providerId="LiveId" clId="{963E74E7-6E0F-48A4-B3CD-4556B06DDE56}" dt="2024-06-23T13:23:37.009" v="255"/>
        <pc:sldMkLst>
          <pc:docMk/>
          <pc:sldMk cId="0" sldId="547"/>
        </pc:sldMkLst>
      </pc:sldChg>
      <pc:sldChg chg="modSp mod">
        <pc:chgData name="悠希 松本" userId="4c76448be741f6b5" providerId="LiveId" clId="{963E74E7-6E0F-48A4-B3CD-4556B06DDE56}" dt="2024-06-23T13:27:21.951" v="439" actId="2711"/>
        <pc:sldMkLst>
          <pc:docMk/>
          <pc:sldMk cId="0" sldId="548"/>
        </pc:sldMkLst>
      </pc:sldChg>
      <pc:sldChg chg="del">
        <pc:chgData name="悠希 松本" userId="4c76448be741f6b5" providerId="LiveId" clId="{963E74E7-6E0F-48A4-B3CD-4556B06DDE56}" dt="2024-06-23T13:22:41.049" v="249" actId="47"/>
        <pc:sldMkLst>
          <pc:docMk/>
          <pc:sldMk cId="3141787469" sldId="565"/>
        </pc:sldMkLst>
      </pc:sldChg>
      <pc:sldChg chg="del">
        <pc:chgData name="悠希 松本" userId="4c76448be741f6b5" providerId="LiveId" clId="{963E74E7-6E0F-48A4-B3CD-4556B06DDE56}" dt="2024-06-23T13:22:42.784" v="250" actId="47"/>
        <pc:sldMkLst>
          <pc:docMk/>
          <pc:sldMk cId="3336577132" sldId="571"/>
        </pc:sldMkLst>
      </pc:sldChg>
      <pc:sldChg chg="del">
        <pc:chgData name="悠希 松本" userId="4c76448be741f6b5" providerId="LiveId" clId="{963E74E7-6E0F-48A4-B3CD-4556B06DDE56}" dt="2024-06-23T13:23:57.029" v="256" actId="47"/>
        <pc:sldMkLst>
          <pc:docMk/>
          <pc:sldMk cId="2160786062" sldId="603"/>
        </pc:sldMkLst>
      </pc:sldChg>
      <pc:sldChg chg="addSp delSp modSp">
        <pc:chgData name="悠希 松本" userId="4c76448be741f6b5" providerId="LiveId" clId="{963E74E7-6E0F-48A4-B3CD-4556B06DDE56}" dt="2024-06-23T13:27:59.539" v="447"/>
        <pc:sldMkLst>
          <pc:docMk/>
          <pc:sldMk cId="3296731202" sldId="625"/>
        </pc:sldMkLst>
      </pc:sldChg>
      <pc:sldChg chg="del">
        <pc:chgData name="悠希 松本" userId="4c76448be741f6b5" providerId="LiveId" clId="{963E74E7-6E0F-48A4-B3CD-4556B06DDE56}" dt="2024-06-23T13:22:38.830" v="248" actId="47"/>
        <pc:sldMkLst>
          <pc:docMk/>
          <pc:sldMk cId="4095171156" sldId="635"/>
        </pc:sldMkLst>
      </pc:sldChg>
      <pc:sldChg chg="addSp modSp modAnim">
        <pc:chgData name="悠希 松本" userId="4c76448be741f6b5" providerId="LiveId" clId="{963E74E7-6E0F-48A4-B3CD-4556B06DDE56}" dt="2024-06-23T13:23:32.649" v="254"/>
        <pc:sldMkLst>
          <pc:docMk/>
          <pc:sldMk cId="219050132" sldId="636"/>
        </pc:sldMkLst>
      </pc:sldChg>
    </pc:docChg>
  </pc:docChgLst>
  <pc:docChgLst>
    <pc:chgData name="哲史 小野" userId="c996264f2ee12bee" providerId="LiveId" clId="{A5F0D3C1-7267-4907-9F57-3A6F2F8460DE}"/>
    <pc:docChg chg="modSld">
      <pc:chgData name="哲史 小野" userId="c996264f2ee12bee" providerId="LiveId" clId="{A5F0D3C1-7267-4907-9F57-3A6F2F8460DE}" dt="2024-11-05T08:21:07.867" v="0" actId="1076"/>
      <pc:docMkLst>
        <pc:docMk/>
      </pc:docMkLst>
      <pc:sldChg chg="modSp mod">
        <pc:chgData name="哲史 小野" userId="c996264f2ee12bee" providerId="LiveId" clId="{A5F0D3C1-7267-4907-9F57-3A6F2F8460DE}" dt="2024-11-05T08:21:07.867" v="0" actId="1076"/>
        <pc:sldMkLst>
          <pc:docMk/>
          <pc:sldMk cId="3200614931" sldId="304"/>
        </pc:sldMkLst>
        <pc:spChg chg="mod">
          <ac:chgData name="哲史 小野" userId="c996264f2ee12bee" providerId="LiveId" clId="{A5F0D3C1-7267-4907-9F57-3A6F2F8460DE}" dt="2024-11-05T08:21:07.867" v="0" actId="1076"/>
          <ac:spMkLst>
            <pc:docMk/>
            <pc:sldMk cId="3200614931" sldId="304"/>
            <ac:spMk id="3" creationId="{104AAEA4-19E6-983B-34A6-15F6E981AD9F}"/>
          </ac:spMkLst>
        </pc:spChg>
      </pc:sldChg>
    </pc:docChg>
  </pc:docChgLst>
  <pc:docChgLst>
    <pc:chgData name="哲史 小野" userId="c996264f2ee12bee" providerId="LiveId" clId="{CBCADDE6-483A-4F5E-A4F8-C6CB37166C09}"/>
    <pc:docChg chg="undo custSel addSld delSld modSld">
      <pc:chgData name="哲史 小野" userId="c996264f2ee12bee" providerId="LiveId" clId="{CBCADDE6-483A-4F5E-A4F8-C6CB37166C09}" dt="2024-09-28T15:55:25.835" v="1095" actId="207"/>
      <pc:docMkLst>
        <pc:docMk/>
      </pc:docMkLst>
      <pc:sldChg chg="modSp mod">
        <pc:chgData name="哲史 小野" userId="c996264f2ee12bee" providerId="LiveId" clId="{CBCADDE6-483A-4F5E-A4F8-C6CB37166C09}" dt="2024-09-28T15:39:54.882" v="807" actId="20577"/>
        <pc:sldMkLst>
          <pc:docMk/>
          <pc:sldMk cId="3903076989" sldId="274"/>
        </pc:sldMkLst>
      </pc:sldChg>
      <pc:sldChg chg="modSp mod">
        <pc:chgData name="哲史 小野" userId="c996264f2ee12bee" providerId="LiveId" clId="{CBCADDE6-483A-4F5E-A4F8-C6CB37166C09}" dt="2024-09-28T15:39:51.127" v="804" actId="20577"/>
        <pc:sldMkLst>
          <pc:docMk/>
          <pc:sldMk cId="1931454476" sldId="278"/>
        </pc:sldMkLst>
      </pc:sldChg>
      <pc:sldChg chg="modSp add mod setBg">
        <pc:chgData name="哲史 小野" userId="c996264f2ee12bee" providerId="LiveId" clId="{CBCADDE6-483A-4F5E-A4F8-C6CB37166C09}" dt="2024-09-28T00:56:55.700" v="41" actId="20577"/>
        <pc:sldMkLst>
          <pc:docMk/>
          <pc:sldMk cId="300070108" sldId="282"/>
        </pc:sldMkLst>
      </pc:sldChg>
      <pc:sldChg chg="modSp add mod setBg">
        <pc:chgData name="哲史 小野" userId="c996264f2ee12bee" providerId="LiveId" clId="{CBCADDE6-483A-4F5E-A4F8-C6CB37166C09}" dt="2024-09-28T00:59:22.167" v="58" actId="14100"/>
        <pc:sldMkLst>
          <pc:docMk/>
          <pc:sldMk cId="3683806721" sldId="283"/>
        </pc:sldMkLst>
      </pc:sldChg>
      <pc:sldChg chg="modSp add mod setBg">
        <pc:chgData name="哲史 小野" userId="c996264f2ee12bee" providerId="LiveId" clId="{CBCADDE6-483A-4F5E-A4F8-C6CB37166C09}" dt="2024-09-28T00:55:42.316" v="25" actId="207"/>
        <pc:sldMkLst>
          <pc:docMk/>
          <pc:sldMk cId="3198539619" sldId="288"/>
        </pc:sldMkLst>
      </pc:sldChg>
      <pc:sldChg chg="modSp mod">
        <pc:chgData name="哲史 小野" userId="c996264f2ee12bee" providerId="LiveId" clId="{CBCADDE6-483A-4F5E-A4F8-C6CB37166C09}" dt="2024-09-28T15:39:30.532" v="801" actId="20577"/>
        <pc:sldMkLst>
          <pc:docMk/>
          <pc:sldMk cId="659368944" sldId="290"/>
        </pc:sldMkLst>
      </pc:sldChg>
      <pc:sldChg chg="modSp mod">
        <pc:chgData name="哲史 小野" userId="c996264f2ee12bee" providerId="LiveId" clId="{CBCADDE6-483A-4F5E-A4F8-C6CB37166C09}" dt="2024-09-28T15:39:24.933" v="795" actId="20577"/>
        <pc:sldMkLst>
          <pc:docMk/>
          <pc:sldMk cId="2568532616" sldId="294"/>
        </pc:sldMkLst>
      </pc:sldChg>
      <pc:sldChg chg="modSp add mod setBg">
        <pc:chgData name="哲史 小野" userId="c996264f2ee12bee" providerId="LiveId" clId="{CBCADDE6-483A-4F5E-A4F8-C6CB37166C09}" dt="2024-09-28T00:55:16.180" v="24" actId="207"/>
        <pc:sldMkLst>
          <pc:docMk/>
          <pc:sldMk cId="3683490160" sldId="297"/>
        </pc:sldMkLst>
      </pc:sldChg>
      <pc:sldChg chg="modSp add mod setBg">
        <pc:chgData name="哲史 小野" userId="c996264f2ee12bee" providerId="LiveId" clId="{CBCADDE6-483A-4F5E-A4F8-C6CB37166C09}" dt="2024-09-28T00:58:32.450" v="54" actId="207"/>
        <pc:sldMkLst>
          <pc:docMk/>
          <pc:sldMk cId="3353754720" sldId="299"/>
        </pc:sldMkLst>
        <pc:spChg chg="mod">
          <ac:chgData name="哲史 小野" userId="c996264f2ee12bee" providerId="LiveId" clId="{CBCADDE6-483A-4F5E-A4F8-C6CB37166C09}" dt="2024-09-28T00:58:32.450" v="54" actId="207"/>
          <ac:spMkLst>
            <pc:docMk/>
            <pc:sldMk cId="3353754720" sldId="299"/>
            <ac:spMk id="2" creationId="{1BF4BFAA-86A0-356D-FEAA-0B0E07DD3587}"/>
          </ac:spMkLst>
        </pc:spChg>
      </pc:sldChg>
      <pc:sldChg chg="addSp modSp add mod setBg">
        <pc:chgData name="哲史 小野" userId="c996264f2ee12bee" providerId="LiveId" clId="{CBCADDE6-483A-4F5E-A4F8-C6CB37166C09}" dt="2024-09-28T15:32:45.328" v="354" actId="27636"/>
        <pc:sldMkLst>
          <pc:docMk/>
          <pc:sldMk cId="3994816801" sldId="300"/>
        </pc:sldMkLst>
        <pc:spChg chg="mod">
          <ac:chgData name="哲史 小野" userId="c996264f2ee12bee" providerId="LiveId" clId="{CBCADDE6-483A-4F5E-A4F8-C6CB37166C09}" dt="2024-09-28T15:32:45.328" v="354" actId="27636"/>
          <ac:spMkLst>
            <pc:docMk/>
            <pc:sldMk cId="3994816801" sldId="300"/>
            <ac:spMk id="2" creationId="{1BF4BFAA-86A0-356D-FEAA-0B0E07DD3587}"/>
          </ac:spMkLst>
        </pc:spChg>
        <pc:picChg chg="add mod">
          <ac:chgData name="哲史 小野" userId="c996264f2ee12bee" providerId="LiveId" clId="{CBCADDE6-483A-4F5E-A4F8-C6CB37166C09}" dt="2024-09-28T15:32:26.546" v="331" actId="1076"/>
          <ac:picMkLst>
            <pc:docMk/>
            <pc:sldMk cId="3994816801" sldId="300"/>
            <ac:picMk id="4" creationId="{250DFE26-65E0-4FA3-8E0E-BC7314CE3B7D}"/>
          </ac:picMkLst>
        </pc:picChg>
      </pc:sldChg>
      <pc:sldChg chg="modSp add mod setBg">
        <pc:chgData name="哲史 小野" userId="c996264f2ee12bee" providerId="LiveId" clId="{CBCADDE6-483A-4F5E-A4F8-C6CB37166C09}" dt="2024-09-28T00:53:35.609" v="14" actId="207"/>
        <pc:sldMkLst>
          <pc:docMk/>
          <pc:sldMk cId="1850415319" sldId="301"/>
        </pc:sldMkLst>
      </pc:sldChg>
      <pc:sldChg chg="modSp add mod setBg">
        <pc:chgData name="哲史 小野" userId="c996264f2ee12bee" providerId="LiveId" clId="{CBCADDE6-483A-4F5E-A4F8-C6CB37166C09}" dt="2024-09-28T00:57:18.231" v="43" actId="207"/>
        <pc:sldMkLst>
          <pc:docMk/>
          <pc:sldMk cId="3301606700" sldId="302"/>
        </pc:sldMkLst>
        <pc:spChg chg="mod">
          <ac:chgData name="哲史 小野" userId="c996264f2ee12bee" providerId="LiveId" clId="{CBCADDE6-483A-4F5E-A4F8-C6CB37166C09}" dt="2024-09-28T00:57:15.117" v="42" actId="207"/>
          <ac:spMkLst>
            <pc:docMk/>
            <pc:sldMk cId="3301606700" sldId="302"/>
            <ac:spMk id="2" creationId="{1BF4BFAA-86A0-356D-FEAA-0B0E07DD3587}"/>
          </ac:spMkLst>
        </pc:spChg>
        <pc:spChg chg="mod">
          <ac:chgData name="哲史 小野" userId="c996264f2ee12bee" providerId="LiveId" clId="{CBCADDE6-483A-4F5E-A4F8-C6CB37166C09}" dt="2024-09-28T00:57:18.231" v="43" actId="207"/>
          <ac:spMkLst>
            <pc:docMk/>
            <pc:sldMk cId="3301606700" sldId="302"/>
            <ac:spMk id="3" creationId="{A7047590-3B2E-E068-4F23-7A9271A802F6}"/>
          </ac:spMkLst>
        </pc:spChg>
      </pc:sldChg>
      <pc:sldChg chg="modSp add mod setBg">
        <pc:chgData name="哲史 小野" userId="c996264f2ee12bee" providerId="LiveId" clId="{CBCADDE6-483A-4F5E-A4F8-C6CB37166C09}" dt="2024-09-28T00:57:41.398" v="46" actId="207"/>
        <pc:sldMkLst>
          <pc:docMk/>
          <pc:sldMk cId="2542264244" sldId="303"/>
        </pc:sldMkLst>
        <pc:spChg chg="mod">
          <ac:chgData name="哲史 小野" userId="c996264f2ee12bee" providerId="LiveId" clId="{CBCADDE6-483A-4F5E-A4F8-C6CB37166C09}" dt="2024-09-28T00:53:53.198" v="17" actId="207"/>
          <ac:spMkLst>
            <pc:docMk/>
            <pc:sldMk cId="2542264244" sldId="303"/>
            <ac:spMk id="2" creationId="{1BF4BFAA-86A0-356D-FEAA-0B0E07DD3587}"/>
          </ac:spMkLst>
        </pc:spChg>
        <pc:spChg chg="mod">
          <ac:chgData name="哲史 小野" userId="c996264f2ee12bee" providerId="LiveId" clId="{CBCADDE6-483A-4F5E-A4F8-C6CB37166C09}" dt="2024-09-28T00:57:31.763" v="44" actId="207"/>
          <ac:spMkLst>
            <pc:docMk/>
            <pc:sldMk cId="2542264244" sldId="303"/>
            <ac:spMk id="3" creationId="{8AE21E83-968C-1A5D-74D8-FFF4E1A581BF}"/>
          </ac:spMkLst>
        </pc:spChg>
        <pc:spChg chg="mod">
          <ac:chgData name="哲史 小野" userId="c996264f2ee12bee" providerId="LiveId" clId="{CBCADDE6-483A-4F5E-A4F8-C6CB37166C09}" dt="2024-09-28T00:57:36.529" v="45" actId="207"/>
          <ac:spMkLst>
            <pc:docMk/>
            <pc:sldMk cId="2542264244" sldId="303"/>
            <ac:spMk id="4" creationId="{EAD3A2AC-C803-55EE-5F19-93E7E6ECB33B}"/>
          </ac:spMkLst>
        </pc:spChg>
        <pc:spChg chg="mod">
          <ac:chgData name="哲史 小野" userId="c996264f2ee12bee" providerId="LiveId" clId="{CBCADDE6-483A-4F5E-A4F8-C6CB37166C09}" dt="2024-09-28T00:57:41.398" v="46" actId="207"/>
          <ac:spMkLst>
            <pc:docMk/>
            <pc:sldMk cId="2542264244" sldId="303"/>
            <ac:spMk id="5" creationId="{51270877-92A9-E472-DB41-49FC6370D54A}"/>
          </ac:spMkLst>
        </pc:spChg>
        <pc:spChg chg="mod">
          <ac:chgData name="哲史 小野" userId="c996264f2ee12bee" providerId="LiveId" clId="{CBCADDE6-483A-4F5E-A4F8-C6CB37166C09}" dt="2024-09-28T00:57:31.763" v="44" actId="207"/>
          <ac:spMkLst>
            <pc:docMk/>
            <pc:sldMk cId="2542264244" sldId="303"/>
            <ac:spMk id="6" creationId="{8E47BD67-E47C-D76B-8A4B-12AB4221CF4E}"/>
          </ac:spMkLst>
        </pc:spChg>
      </pc:sldChg>
      <pc:sldChg chg="modSp add mod setBg">
        <pc:chgData name="哲史 小野" userId="c996264f2ee12bee" providerId="LiveId" clId="{CBCADDE6-483A-4F5E-A4F8-C6CB37166C09}" dt="2024-09-28T00:58:21.897" v="53" actId="207"/>
        <pc:sldMkLst>
          <pc:docMk/>
          <pc:sldMk cId="3200614931" sldId="304"/>
        </pc:sldMkLst>
        <pc:spChg chg="mod">
          <ac:chgData name="哲史 小野" userId="c996264f2ee12bee" providerId="LiveId" clId="{CBCADDE6-483A-4F5E-A4F8-C6CB37166C09}" dt="2024-09-28T00:58:21.897" v="53" actId="207"/>
          <ac:spMkLst>
            <pc:docMk/>
            <pc:sldMk cId="3200614931" sldId="304"/>
            <ac:spMk id="2" creationId="{07837C4F-5E98-E523-0BC7-0E911980703F}"/>
          </ac:spMkLst>
        </pc:spChg>
        <pc:spChg chg="mod">
          <ac:chgData name="哲史 小野" userId="c996264f2ee12bee" providerId="LiveId" clId="{CBCADDE6-483A-4F5E-A4F8-C6CB37166C09}" dt="2024-09-28T00:58:14.991" v="51" actId="207"/>
          <ac:spMkLst>
            <pc:docMk/>
            <pc:sldMk cId="3200614931" sldId="304"/>
            <ac:spMk id="4" creationId="{DB6F94A3-5547-55C2-EC72-7C3D81D415F6}"/>
          </ac:spMkLst>
        </pc:spChg>
        <pc:spChg chg="mod">
          <ac:chgData name="哲史 小野" userId="c996264f2ee12bee" providerId="LiveId" clId="{CBCADDE6-483A-4F5E-A4F8-C6CB37166C09}" dt="2024-09-28T00:58:14.991" v="51" actId="207"/>
          <ac:spMkLst>
            <pc:docMk/>
            <pc:sldMk cId="3200614931" sldId="304"/>
            <ac:spMk id="5" creationId="{DBB60D06-309C-2297-0AA0-98CEC1B90FD3}"/>
          </ac:spMkLst>
        </pc:spChg>
        <pc:spChg chg="mod">
          <ac:chgData name="哲史 小野" userId="c996264f2ee12bee" providerId="LiveId" clId="{CBCADDE6-483A-4F5E-A4F8-C6CB37166C09}" dt="2024-09-28T00:54:06.891" v="19" actId="207"/>
          <ac:spMkLst>
            <pc:docMk/>
            <pc:sldMk cId="3200614931" sldId="304"/>
            <ac:spMk id="6" creationId="{05BF7A17-8BCB-B588-55D2-042F0F1DEA24}"/>
          </ac:spMkLst>
        </pc:spChg>
      </pc:sldChg>
      <pc:sldChg chg="modSp add mod setBg">
        <pc:chgData name="哲史 小野" userId="c996264f2ee12bee" providerId="LiveId" clId="{CBCADDE6-483A-4F5E-A4F8-C6CB37166C09}" dt="2024-09-28T00:57:59.938" v="50" actId="207"/>
        <pc:sldMkLst>
          <pc:docMk/>
          <pc:sldMk cId="4236052519" sldId="305"/>
        </pc:sldMkLst>
        <pc:spChg chg="mod">
          <ac:chgData name="哲史 小野" userId="c996264f2ee12bee" providerId="LiveId" clId="{CBCADDE6-483A-4F5E-A4F8-C6CB37166C09}" dt="2024-09-28T00:57:59.938" v="50" actId="207"/>
          <ac:spMkLst>
            <pc:docMk/>
            <pc:sldMk cId="4236052519" sldId="305"/>
            <ac:spMk id="2" creationId="{1BF4BFAA-86A0-356D-FEAA-0B0E07DD3587}"/>
          </ac:spMkLst>
        </pc:spChg>
        <pc:spChg chg="mod">
          <ac:chgData name="哲史 小野" userId="c996264f2ee12bee" providerId="LiveId" clId="{CBCADDE6-483A-4F5E-A4F8-C6CB37166C09}" dt="2024-09-28T00:57:52.384" v="48" actId="207"/>
          <ac:spMkLst>
            <pc:docMk/>
            <pc:sldMk cId="4236052519" sldId="305"/>
            <ac:spMk id="4" creationId="{EAD3A2AC-C803-55EE-5F19-93E7E6ECB33B}"/>
          </ac:spMkLst>
        </pc:spChg>
        <pc:spChg chg="mod">
          <ac:chgData name="哲史 小野" userId="c996264f2ee12bee" providerId="LiveId" clId="{CBCADDE6-483A-4F5E-A4F8-C6CB37166C09}" dt="2024-09-28T00:57:55.669" v="49" actId="207"/>
          <ac:spMkLst>
            <pc:docMk/>
            <pc:sldMk cId="4236052519" sldId="305"/>
            <ac:spMk id="5" creationId="{51270877-92A9-E472-DB41-49FC6370D54A}"/>
          </ac:spMkLst>
        </pc:spChg>
        <pc:spChg chg="mod">
          <ac:chgData name="哲史 小野" userId="c996264f2ee12bee" providerId="LiveId" clId="{CBCADDE6-483A-4F5E-A4F8-C6CB37166C09}" dt="2024-09-28T00:57:49.129" v="47" actId="207"/>
          <ac:spMkLst>
            <pc:docMk/>
            <pc:sldMk cId="4236052519" sldId="305"/>
            <ac:spMk id="14" creationId="{A43E2432-6560-D96D-DEAE-BA7CA6C41CCB}"/>
          </ac:spMkLst>
        </pc:spChg>
      </pc:sldChg>
      <pc:sldChg chg="del">
        <pc:chgData name="哲史 小野" userId="c996264f2ee12bee" providerId="LiveId" clId="{CBCADDE6-483A-4F5E-A4F8-C6CB37166C09}" dt="2024-09-28T00:50:13.768" v="0" actId="47"/>
        <pc:sldMkLst>
          <pc:docMk/>
          <pc:sldMk cId="1811004779" sldId="584"/>
        </pc:sldMkLst>
      </pc:sldChg>
      <pc:sldChg chg="addSp modSp add mod">
        <pc:chgData name="哲史 小野" userId="c996264f2ee12bee" providerId="LiveId" clId="{CBCADDE6-483A-4F5E-A4F8-C6CB37166C09}" dt="2024-09-28T15:34:44.263" v="514" actId="207"/>
        <pc:sldMkLst>
          <pc:docMk/>
          <pc:sldMk cId="3312792367" sldId="635"/>
        </pc:sldMkLst>
      </pc:sldChg>
      <pc:sldChg chg="modSp add mod">
        <pc:chgData name="哲史 小野" userId="c996264f2ee12bee" providerId="LiveId" clId="{CBCADDE6-483A-4F5E-A4F8-C6CB37166C09}" dt="2024-09-28T15:35:41.767" v="600" actId="120"/>
        <pc:sldMkLst>
          <pc:docMk/>
          <pc:sldMk cId="2906561751" sldId="636"/>
        </pc:sldMkLst>
      </pc:sldChg>
      <pc:sldChg chg="addSp modSp add mod">
        <pc:chgData name="哲史 小野" userId="c996264f2ee12bee" providerId="LiveId" clId="{CBCADDE6-483A-4F5E-A4F8-C6CB37166C09}" dt="2024-09-28T15:39:06.808" v="789" actId="20577"/>
        <pc:sldMkLst>
          <pc:docMk/>
          <pc:sldMk cId="519682133" sldId="637"/>
        </pc:sldMkLst>
      </pc:sldChg>
      <pc:sldChg chg="addSp delSp modSp add mod">
        <pc:chgData name="哲史 小野" userId="c996264f2ee12bee" providerId="LiveId" clId="{CBCADDE6-483A-4F5E-A4F8-C6CB37166C09}" dt="2024-09-28T15:46:05.579" v="1063" actId="20577"/>
        <pc:sldMkLst>
          <pc:docMk/>
          <pc:sldMk cId="2817587372" sldId="638"/>
        </pc:sldMkLst>
      </pc:sldChg>
      <pc:sldChg chg="modSp add mod">
        <pc:chgData name="哲史 小野" userId="c996264f2ee12bee" providerId="LiveId" clId="{CBCADDE6-483A-4F5E-A4F8-C6CB37166C09}" dt="2024-09-28T15:46:44.566" v="1070" actId="14100"/>
        <pc:sldMkLst>
          <pc:docMk/>
          <pc:sldMk cId="1415965441" sldId="639"/>
        </pc:sldMkLst>
      </pc:sldChg>
      <pc:sldChg chg="modSp add mod">
        <pc:chgData name="哲史 小野" userId="c996264f2ee12bee" providerId="LiveId" clId="{CBCADDE6-483A-4F5E-A4F8-C6CB37166C09}" dt="2024-09-28T15:47:05.565" v="1073" actId="14100"/>
        <pc:sldMkLst>
          <pc:docMk/>
          <pc:sldMk cId="4084309719" sldId="640"/>
        </pc:sldMkLst>
      </pc:sldChg>
      <pc:sldChg chg="modSp add mod">
        <pc:chgData name="哲史 小野" userId="c996264f2ee12bee" providerId="LiveId" clId="{CBCADDE6-483A-4F5E-A4F8-C6CB37166C09}" dt="2024-09-28T15:46:26.389" v="1065" actId="403"/>
        <pc:sldMkLst>
          <pc:docMk/>
          <pc:sldMk cId="1924676942" sldId="641"/>
        </pc:sldMkLst>
      </pc:sldChg>
      <pc:sldChg chg="addSp modSp add mod setBg">
        <pc:chgData name="哲史 小野" userId="c996264f2ee12bee" providerId="LiveId" clId="{CBCADDE6-483A-4F5E-A4F8-C6CB37166C09}" dt="2024-09-28T15:55:25.835" v="1095" actId="207"/>
        <pc:sldMkLst>
          <pc:docMk/>
          <pc:sldMk cId="1314143313" sldId="663"/>
        </pc:sldMkLst>
      </pc:sldChg>
    </pc:docChg>
  </pc:docChgLst>
  <pc:docChgLst>
    <pc:chgData name="哲史 小野" userId="c996264f2ee12bee" providerId="LiveId" clId="{D6864FF6-4D82-43A7-9A23-4C067772718C}"/>
    <pc:docChg chg="custSel delSld modSld delMainMaster">
      <pc:chgData name="哲史 小野" userId="c996264f2ee12bee" providerId="LiveId" clId="{D6864FF6-4D82-43A7-9A23-4C067772718C}" dt="2024-12-25T04:43:15.902" v="36" actId="20577"/>
      <pc:docMkLst>
        <pc:docMk/>
      </pc:docMkLst>
      <pc:sldChg chg="del">
        <pc:chgData name="哲史 小野" userId="c996264f2ee12bee" providerId="LiveId" clId="{D6864FF6-4D82-43A7-9A23-4C067772718C}" dt="2024-12-25T03:55:17.010" v="0" actId="47"/>
        <pc:sldMkLst>
          <pc:docMk/>
          <pc:sldMk cId="3335064939" sldId="260"/>
        </pc:sldMkLst>
      </pc:sldChg>
      <pc:sldChg chg="del">
        <pc:chgData name="哲史 小野" userId="c996264f2ee12bee" providerId="LiveId" clId="{D6864FF6-4D82-43A7-9A23-4C067772718C}" dt="2024-12-25T03:57:18.865" v="10" actId="47"/>
        <pc:sldMkLst>
          <pc:docMk/>
          <pc:sldMk cId="3903076989" sldId="274"/>
        </pc:sldMkLst>
      </pc:sldChg>
      <pc:sldChg chg="del">
        <pc:chgData name="哲史 小野" userId="c996264f2ee12bee" providerId="LiveId" clId="{D6864FF6-4D82-43A7-9A23-4C067772718C}" dt="2024-12-25T03:57:18.251" v="8" actId="47"/>
        <pc:sldMkLst>
          <pc:docMk/>
          <pc:sldMk cId="1931454476" sldId="278"/>
        </pc:sldMkLst>
      </pc:sldChg>
      <pc:sldChg chg="del">
        <pc:chgData name="哲史 小野" userId="c996264f2ee12bee" providerId="LiveId" clId="{D6864FF6-4D82-43A7-9A23-4C067772718C}" dt="2024-12-25T03:57:35.732" v="23" actId="47"/>
        <pc:sldMkLst>
          <pc:docMk/>
          <pc:sldMk cId="300070108" sldId="282"/>
        </pc:sldMkLst>
      </pc:sldChg>
      <pc:sldChg chg="del">
        <pc:chgData name="哲史 小野" userId="c996264f2ee12bee" providerId="LiveId" clId="{D6864FF6-4D82-43A7-9A23-4C067772718C}" dt="2024-12-25T03:57:37.691" v="25" actId="47"/>
        <pc:sldMkLst>
          <pc:docMk/>
          <pc:sldMk cId="3683806721" sldId="283"/>
        </pc:sldMkLst>
      </pc:sldChg>
      <pc:sldChg chg="del">
        <pc:chgData name="哲史 小野" userId="c996264f2ee12bee" providerId="LiveId" clId="{D6864FF6-4D82-43A7-9A23-4C067772718C}" dt="2024-12-25T03:57:38.642" v="26" actId="47"/>
        <pc:sldMkLst>
          <pc:docMk/>
          <pc:sldMk cId="3198539619" sldId="288"/>
        </pc:sldMkLst>
      </pc:sldChg>
      <pc:sldChg chg="del">
        <pc:chgData name="哲史 小野" userId="c996264f2ee12bee" providerId="LiveId" clId="{D6864FF6-4D82-43A7-9A23-4C067772718C}" dt="2024-12-25T03:57:19.168" v="11" actId="47"/>
        <pc:sldMkLst>
          <pc:docMk/>
          <pc:sldMk cId="659368944" sldId="290"/>
        </pc:sldMkLst>
      </pc:sldChg>
      <pc:sldChg chg="del">
        <pc:chgData name="哲史 小野" userId="c996264f2ee12bee" providerId="LiveId" clId="{D6864FF6-4D82-43A7-9A23-4C067772718C}" dt="2024-12-25T03:57:18.551" v="9" actId="47"/>
        <pc:sldMkLst>
          <pc:docMk/>
          <pc:sldMk cId="2568532616" sldId="294"/>
        </pc:sldMkLst>
      </pc:sldChg>
      <pc:sldChg chg="del">
        <pc:chgData name="哲史 小野" userId="c996264f2ee12bee" providerId="LiveId" clId="{D6864FF6-4D82-43A7-9A23-4C067772718C}" dt="2024-12-25T03:55:17.724" v="1" actId="47"/>
        <pc:sldMkLst>
          <pc:docMk/>
          <pc:sldMk cId="3683490160" sldId="297"/>
        </pc:sldMkLst>
      </pc:sldChg>
      <pc:sldChg chg="delSp modSp mod">
        <pc:chgData name="哲史 小野" userId="c996264f2ee12bee" providerId="LiveId" clId="{D6864FF6-4D82-43A7-9A23-4C067772718C}" dt="2024-12-25T04:43:15.902" v="36" actId="20577"/>
        <pc:sldMkLst>
          <pc:docMk/>
          <pc:sldMk cId="3994816801" sldId="300"/>
        </pc:sldMkLst>
        <pc:spChg chg="mod">
          <ac:chgData name="哲史 小野" userId="c996264f2ee12bee" providerId="LiveId" clId="{D6864FF6-4D82-43A7-9A23-4C067772718C}" dt="2024-12-25T04:43:15.902" v="36" actId="20577"/>
          <ac:spMkLst>
            <pc:docMk/>
            <pc:sldMk cId="3994816801" sldId="300"/>
            <ac:spMk id="2" creationId="{1BF4BFAA-86A0-356D-FEAA-0B0E07DD3587}"/>
          </ac:spMkLst>
        </pc:spChg>
        <pc:spChg chg="del">
          <ac:chgData name="哲史 小野" userId="c996264f2ee12bee" providerId="LiveId" clId="{D6864FF6-4D82-43A7-9A23-4C067772718C}" dt="2024-12-25T04:42:25.712" v="27" actId="478"/>
          <ac:spMkLst>
            <pc:docMk/>
            <pc:sldMk cId="3994816801" sldId="300"/>
            <ac:spMk id="3" creationId="{489703ED-724E-1A16-B18F-639FF072DC9D}"/>
          </ac:spMkLst>
        </pc:spChg>
      </pc:sldChg>
      <pc:sldChg chg="del">
        <pc:chgData name="哲史 小野" userId="c996264f2ee12bee" providerId="LiveId" clId="{D6864FF6-4D82-43A7-9A23-4C067772718C}" dt="2024-12-25T03:57:36.086" v="24" actId="47"/>
        <pc:sldMkLst>
          <pc:docMk/>
          <pc:sldMk cId="1850415319" sldId="301"/>
        </pc:sldMkLst>
      </pc:sldChg>
      <pc:sldChg chg="del">
        <pc:chgData name="哲史 小野" userId="c996264f2ee12bee" providerId="LiveId" clId="{D6864FF6-4D82-43A7-9A23-4C067772718C}" dt="2024-12-25T03:57:16.716" v="3" actId="47"/>
        <pc:sldMkLst>
          <pc:docMk/>
          <pc:sldMk cId="4075405826" sldId="338"/>
        </pc:sldMkLst>
      </pc:sldChg>
      <pc:sldChg chg="del">
        <pc:chgData name="哲史 小野" userId="c996264f2ee12bee" providerId="LiveId" clId="{D6864FF6-4D82-43A7-9A23-4C067772718C}" dt="2024-12-25T03:57:15.979" v="2" actId="47"/>
        <pc:sldMkLst>
          <pc:docMk/>
          <pc:sldMk cId="2473130439" sldId="583"/>
        </pc:sldMkLst>
      </pc:sldChg>
      <pc:sldChg chg="del">
        <pc:chgData name="哲史 小野" userId="c996264f2ee12bee" providerId="LiveId" clId="{D6864FF6-4D82-43A7-9A23-4C067772718C}" dt="2024-12-25T03:57:21.612" v="18" actId="47"/>
        <pc:sldMkLst>
          <pc:docMk/>
          <pc:sldMk cId="2007400697" sldId="620"/>
        </pc:sldMkLst>
      </pc:sldChg>
      <pc:sldChg chg="del">
        <pc:chgData name="哲史 小野" userId="c996264f2ee12bee" providerId="LiveId" clId="{D6864FF6-4D82-43A7-9A23-4C067772718C}" dt="2024-12-25T03:57:19.767" v="13" actId="47"/>
        <pc:sldMkLst>
          <pc:docMk/>
          <pc:sldMk cId="4201591805" sldId="626"/>
        </pc:sldMkLst>
      </pc:sldChg>
      <pc:sldChg chg="del">
        <pc:chgData name="哲史 小野" userId="c996264f2ee12bee" providerId="LiveId" clId="{D6864FF6-4D82-43A7-9A23-4C067772718C}" dt="2024-12-25T03:57:20.012" v="14" actId="47"/>
        <pc:sldMkLst>
          <pc:docMk/>
          <pc:sldMk cId="411159720" sldId="627"/>
        </pc:sldMkLst>
      </pc:sldChg>
      <pc:sldChg chg="del">
        <pc:chgData name="哲史 小野" userId="c996264f2ee12bee" providerId="LiveId" clId="{D6864FF6-4D82-43A7-9A23-4C067772718C}" dt="2024-12-25T03:57:20.284" v="15" actId="47"/>
        <pc:sldMkLst>
          <pc:docMk/>
          <pc:sldMk cId="2556384742" sldId="628"/>
        </pc:sldMkLst>
      </pc:sldChg>
      <pc:sldChg chg="del">
        <pc:chgData name="哲史 小野" userId="c996264f2ee12bee" providerId="LiveId" clId="{D6864FF6-4D82-43A7-9A23-4C067772718C}" dt="2024-12-25T03:57:20.615" v="16" actId="47"/>
        <pc:sldMkLst>
          <pc:docMk/>
          <pc:sldMk cId="1044592184" sldId="629"/>
        </pc:sldMkLst>
      </pc:sldChg>
      <pc:sldChg chg="del">
        <pc:chgData name="哲史 小野" userId="c996264f2ee12bee" providerId="LiveId" clId="{D6864FF6-4D82-43A7-9A23-4C067772718C}" dt="2024-12-25T03:57:19.483" v="12" actId="47"/>
        <pc:sldMkLst>
          <pc:docMk/>
          <pc:sldMk cId="1537081983" sldId="634"/>
        </pc:sldMkLst>
      </pc:sldChg>
      <pc:sldChg chg="del">
        <pc:chgData name="哲史 小野" userId="c996264f2ee12bee" providerId="LiveId" clId="{D6864FF6-4D82-43A7-9A23-4C067772718C}" dt="2024-12-25T03:57:26.617" v="19" actId="47"/>
        <pc:sldMkLst>
          <pc:docMk/>
          <pc:sldMk cId="3312792367" sldId="635"/>
        </pc:sldMkLst>
      </pc:sldChg>
      <pc:sldChg chg="del">
        <pc:chgData name="哲史 小野" userId="c996264f2ee12bee" providerId="LiveId" clId="{D6864FF6-4D82-43A7-9A23-4C067772718C}" dt="2024-12-25T03:57:26.933" v="20" actId="47"/>
        <pc:sldMkLst>
          <pc:docMk/>
          <pc:sldMk cId="2906561751" sldId="636"/>
        </pc:sldMkLst>
      </pc:sldChg>
      <pc:sldChg chg="del">
        <pc:chgData name="哲史 小野" userId="c996264f2ee12bee" providerId="LiveId" clId="{D6864FF6-4D82-43A7-9A23-4C067772718C}" dt="2024-12-25T03:57:27.317" v="21" actId="47"/>
        <pc:sldMkLst>
          <pc:docMk/>
          <pc:sldMk cId="519682133" sldId="637"/>
        </pc:sldMkLst>
      </pc:sldChg>
      <pc:sldChg chg="del">
        <pc:chgData name="哲史 小野" userId="c996264f2ee12bee" providerId="LiveId" clId="{D6864FF6-4D82-43A7-9A23-4C067772718C}" dt="2024-12-25T03:57:17.095" v="4" actId="47"/>
        <pc:sldMkLst>
          <pc:docMk/>
          <pc:sldMk cId="2817587372" sldId="638"/>
        </pc:sldMkLst>
      </pc:sldChg>
      <pc:sldChg chg="del">
        <pc:chgData name="哲史 小野" userId="c996264f2ee12bee" providerId="LiveId" clId="{D6864FF6-4D82-43A7-9A23-4C067772718C}" dt="2024-12-25T03:57:17.967" v="7" actId="47"/>
        <pc:sldMkLst>
          <pc:docMk/>
          <pc:sldMk cId="1415965441" sldId="639"/>
        </pc:sldMkLst>
      </pc:sldChg>
      <pc:sldChg chg="del">
        <pc:chgData name="哲史 小野" userId="c996264f2ee12bee" providerId="LiveId" clId="{D6864FF6-4D82-43A7-9A23-4C067772718C}" dt="2024-12-25T03:57:17.563" v="6" actId="47"/>
        <pc:sldMkLst>
          <pc:docMk/>
          <pc:sldMk cId="4084309719" sldId="640"/>
        </pc:sldMkLst>
      </pc:sldChg>
      <pc:sldChg chg="del">
        <pc:chgData name="哲史 小野" userId="c996264f2ee12bee" providerId="LiveId" clId="{D6864FF6-4D82-43A7-9A23-4C067772718C}" dt="2024-12-25T03:57:17.352" v="5" actId="47"/>
        <pc:sldMkLst>
          <pc:docMk/>
          <pc:sldMk cId="1924676942" sldId="641"/>
        </pc:sldMkLst>
      </pc:sldChg>
      <pc:sldChg chg="del">
        <pc:chgData name="哲史 小野" userId="c996264f2ee12bee" providerId="LiveId" clId="{D6864FF6-4D82-43A7-9A23-4C067772718C}" dt="2024-12-25T03:57:21.046" v="17" actId="47"/>
        <pc:sldMkLst>
          <pc:docMk/>
          <pc:sldMk cId="1314143313" sldId="663"/>
        </pc:sldMkLst>
      </pc:sldChg>
      <pc:sldChg chg="del">
        <pc:chgData name="哲史 小野" userId="c996264f2ee12bee" providerId="LiveId" clId="{D6864FF6-4D82-43A7-9A23-4C067772718C}" dt="2024-12-25T03:57:28.013" v="22" actId="47"/>
        <pc:sldMkLst>
          <pc:docMk/>
          <pc:sldMk cId="2588915331" sldId="664"/>
        </pc:sldMkLst>
      </pc:sldChg>
      <pc:sldMasterChg chg="del delSldLayout">
        <pc:chgData name="哲史 小野" userId="c996264f2ee12bee" providerId="LiveId" clId="{D6864FF6-4D82-43A7-9A23-4C067772718C}" dt="2024-12-25T03:57:19.168" v="11" actId="47"/>
        <pc:sldMasterMkLst>
          <pc:docMk/>
          <pc:sldMasterMk cId="2674017100" sldId="2147483660"/>
        </pc:sldMasterMkLst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2881716330" sldId="2147483661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2830788127" sldId="2147483662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114989170" sldId="2147483663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901791671" sldId="2147483664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914304193" sldId="2147483665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2086100865" sldId="2147483666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2024218489" sldId="2147483667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3967096340" sldId="2147483668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4148903837" sldId="2147483669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2262646328" sldId="2147483670"/>
          </pc:sldLayoutMkLst>
        </pc:sldLayoutChg>
        <pc:sldLayoutChg chg="del">
          <pc:chgData name="哲史 小野" userId="c996264f2ee12bee" providerId="LiveId" clId="{D6864FF6-4D82-43A7-9A23-4C067772718C}" dt="2024-12-25T03:57:19.168" v="11" actId="47"/>
          <pc:sldLayoutMkLst>
            <pc:docMk/>
            <pc:sldMasterMk cId="2674017100" sldId="2147483660"/>
            <pc:sldLayoutMk cId="4197920267" sldId="2147483671"/>
          </pc:sldLayoutMkLst>
        </pc:sldLayoutChg>
      </pc:sldMasterChg>
    </pc:docChg>
  </pc:docChgLst>
  <pc:docChgLst>
    <pc:chgData name="悠希 松本" userId="4c76448be741f6b5" providerId="LiveId" clId="{5F71473D-EF15-4D27-B43A-B4CC2C0E04A6}"/>
    <pc:docChg chg="undo custSel addSld delSld modSld sldOrd delMainMaster">
      <pc:chgData name="悠希 松本" userId="4c76448be741f6b5" providerId="LiveId" clId="{5F71473D-EF15-4D27-B43A-B4CC2C0E04A6}" dt="2024-06-30T11:49:52.891" v="1029"/>
      <pc:docMkLst>
        <pc:docMk/>
      </pc:docMkLst>
      <pc:sldChg chg="modSp mod">
        <pc:chgData name="悠希 松本" userId="4c76448be741f6b5" providerId="LiveId" clId="{5F71473D-EF15-4D27-B43A-B4CC2C0E04A6}" dt="2024-06-30T11:49:52.891" v="1029"/>
        <pc:sldMkLst>
          <pc:docMk/>
          <pc:sldMk cId="3335064939" sldId="260"/>
        </pc:sldMkLst>
      </pc:sldChg>
      <pc:sldChg chg="addSp modSp mod">
        <pc:chgData name="悠希 松本" userId="4c76448be741f6b5" providerId="LiveId" clId="{5F71473D-EF15-4D27-B43A-B4CC2C0E04A6}" dt="2024-06-30T11:25:37.217" v="368" actId="1076"/>
        <pc:sldMkLst>
          <pc:docMk/>
          <pc:sldMk cId="128298973" sldId="268"/>
        </pc:sldMkLst>
      </pc:sldChg>
      <pc:sldChg chg="addSp modSp">
        <pc:chgData name="悠希 松本" userId="4c76448be741f6b5" providerId="LiveId" clId="{5F71473D-EF15-4D27-B43A-B4CC2C0E04A6}" dt="2024-06-30T11:25:41.557" v="369"/>
        <pc:sldMkLst>
          <pc:docMk/>
          <pc:sldMk cId="2902883859" sldId="284"/>
        </pc:sldMkLst>
      </pc:sldChg>
      <pc:sldChg chg="addSp modSp">
        <pc:chgData name="悠希 松本" userId="4c76448be741f6b5" providerId="LiveId" clId="{5F71473D-EF15-4D27-B43A-B4CC2C0E04A6}" dt="2024-06-30T11:25:46.140" v="371"/>
        <pc:sldMkLst>
          <pc:docMk/>
          <pc:sldMk cId="2038847293" sldId="327"/>
        </pc:sldMkLst>
      </pc:sldChg>
      <pc:sldChg chg="addSp modSp">
        <pc:chgData name="悠希 松本" userId="4c76448be741f6b5" providerId="LiveId" clId="{5F71473D-EF15-4D27-B43A-B4CC2C0E04A6}" dt="2024-06-30T11:25:48.205" v="372"/>
        <pc:sldMkLst>
          <pc:docMk/>
          <pc:sldMk cId="3114602482" sldId="328"/>
        </pc:sldMkLst>
      </pc:sldChg>
      <pc:sldChg chg="modSp mod">
        <pc:chgData name="悠希 松本" userId="4c76448be741f6b5" providerId="LiveId" clId="{5F71473D-EF15-4D27-B43A-B4CC2C0E04A6}" dt="2024-06-30T11:20:31.638" v="94" actId="1038"/>
        <pc:sldMkLst>
          <pc:docMk/>
          <pc:sldMk cId="3464056136" sldId="331"/>
        </pc:sldMkLst>
      </pc:sldChg>
      <pc:sldChg chg="addSp modSp">
        <pc:chgData name="悠希 松本" userId="4c76448be741f6b5" providerId="LiveId" clId="{5F71473D-EF15-4D27-B43A-B4CC2C0E04A6}" dt="2024-06-30T11:25:43.363" v="370"/>
        <pc:sldMkLst>
          <pc:docMk/>
          <pc:sldMk cId="3088473990" sldId="333"/>
        </pc:sldMkLst>
      </pc:sldChg>
      <pc:sldChg chg="modSp mod">
        <pc:chgData name="悠希 松本" userId="4c76448be741f6b5" providerId="LiveId" clId="{5F71473D-EF15-4D27-B43A-B4CC2C0E04A6}" dt="2024-06-30T11:24:56.332" v="338" actId="20577"/>
        <pc:sldMkLst>
          <pc:docMk/>
          <pc:sldMk cId="2357994983" sldId="337"/>
        </pc:sldMkLst>
      </pc:sldChg>
      <pc:sldChg chg="modSp mod modAnim">
        <pc:chgData name="悠希 松本" userId="4c76448be741f6b5" providerId="LiveId" clId="{5F71473D-EF15-4D27-B43A-B4CC2C0E04A6}" dt="2024-06-30T11:24:36.729" v="335" actId="14100"/>
        <pc:sldMkLst>
          <pc:docMk/>
          <pc:sldMk cId="3705393417" sldId="375"/>
        </pc:sldMkLst>
      </pc:sldChg>
      <pc:sldChg chg="modSp mod">
        <pc:chgData name="悠希 松本" userId="4c76448be741f6b5" providerId="LiveId" clId="{5F71473D-EF15-4D27-B43A-B4CC2C0E04A6}" dt="2024-06-30T11:21:13.506" v="107" actId="20577"/>
        <pc:sldMkLst>
          <pc:docMk/>
          <pc:sldMk cId="151236773" sldId="386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16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32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42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46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47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0" sldId="548"/>
        </pc:sldMkLst>
      </pc:sldChg>
      <pc:sldChg chg="modSp mod modAnim">
        <pc:chgData name="悠希 松本" userId="4c76448be741f6b5" providerId="LiveId" clId="{5F71473D-EF15-4D27-B43A-B4CC2C0E04A6}" dt="2024-06-30T11:46:55.971" v="968" actId="1076"/>
        <pc:sldMkLst>
          <pc:docMk/>
          <pc:sldMk cId="4036833649" sldId="559"/>
        </pc:sldMkLst>
      </pc:sldChg>
      <pc:sldChg chg="modSp mod">
        <pc:chgData name="悠希 松本" userId="4c76448be741f6b5" providerId="LiveId" clId="{5F71473D-EF15-4D27-B43A-B4CC2C0E04A6}" dt="2024-06-30T11:47:37.792" v="989" actId="20577"/>
        <pc:sldMkLst>
          <pc:docMk/>
          <pc:sldMk cId="1662763029" sldId="560"/>
        </pc:sldMkLst>
      </pc:sldChg>
      <pc:sldChg chg="addSp modSp mod modAnim">
        <pc:chgData name="悠希 松本" userId="4c76448be741f6b5" providerId="LiveId" clId="{5F71473D-EF15-4D27-B43A-B4CC2C0E04A6}" dt="2024-06-30T11:48:15.607" v="1000" actId="113"/>
        <pc:sldMkLst>
          <pc:docMk/>
          <pc:sldMk cId="3466065497" sldId="570"/>
        </pc:sldMkLst>
      </pc:sldChg>
      <pc:sldChg chg="modSp mod">
        <pc:chgData name="悠希 松本" userId="4c76448be741f6b5" providerId="LiveId" clId="{5F71473D-EF15-4D27-B43A-B4CC2C0E04A6}" dt="2024-06-30T11:47:57.379" v="997" actId="1076"/>
        <pc:sldMkLst>
          <pc:docMk/>
          <pc:sldMk cId="2279514171" sldId="573"/>
        </pc:sldMkLst>
      </pc:sldChg>
      <pc:sldChg chg="del">
        <pc:chgData name="悠希 松本" userId="4c76448be741f6b5" providerId="LiveId" clId="{5F71473D-EF15-4D27-B43A-B4CC2C0E04A6}" dt="2024-06-30T11:17:41.889" v="6" actId="47"/>
        <pc:sldMkLst>
          <pc:docMk/>
          <pc:sldMk cId="3298739980" sldId="575"/>
        </pc:sldMkLst>
      </pc:sldChg>
      <pc:sldChg chg="delSp modSp mod modAnim">
        <pc:chgData name="悠希 松本" userId="4c76448be741f6b5" providerId="LiveId" clId="{5F71473D-EF15-4D27-B43A-B4CC2C0E04A6}" dt="2024-06-30T11:49:06.219" v="1009"/>
        <pc:sldMkLst>
          <pc:docMk/>
          <pc:sldMk cId="1739372403" sldId="585"/>
        </pc:sldMkLst>
      </pc:sldChg>
      <pc:sldChg chg="modSp mod">
        <pc:chgData name="悠希 松本" userId="4c76448be741f6b5" providerId="LiveId" clId="{5F71473D-EF15-4D27-B43A-B4CC2C0E04A6}" dt="2024-06-30T11:29:35.933" v="404" actId="20577"/>
        <pc:sldMkLst>
          <pc:docMk/>
          <pc:sldMk cId="991919007" sldId="605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3296731202" sldId="625"/>
        </pc:sldMkLst>
      </pc:sldChg>
      <pc:sldChg chg="ord">
        <pc:chgData name="悠希 松本" userId="4c76448be741f6b5" providerId="LiveId" clId="{5F71473D-EF15-4D27-B43A-B4CC2C0E04A6}" dt="2024-06-30T11:27:30.222" v="374"/>
        <pc:sldMkLst>
          <pc:docMk/>
          <pc:sldMk cId="4201591805" sldId="626"/>
        </pc:sldMkLst>
      </pc:sldChg>
      <pc:sldChg chg="delSp mod ord delAnim">
        <pc:chgData name="悠希 松本" userId="4c76448be741f6b5" providerId="LiveId" clId="{5F71473D-EF15-4D27-B43A-B4CC2C0E04A6}" dt="2024-06-30T11:27:55.368" v="378" actId="478"/>
        <pc:sldMkLst>
          <pc:docMk/>
          <pc:sldMk cId="1537081983" sldId="634"/>
        </pc:sldMkLst>
      </pc:sldChg>
      <pc:sldChg chg="new">
        <pc:chgData name="悠希 松本" userId="4c76448be741f6b5" providerId="LiveId" clId="{5F71473D-EF15-4D27-B43A-B4CC2C0E04A6}" dt="2024-06-30T11:48:01.243" v="998" actId="680"/>
        <pc:sldMkLst>
          <pc:docMk/>
          <pc:sldMk cId="1965927746" sldId="635"/>
        </pc:sldMkLst>
      </pc:sldChg>
      <pc:sldChg chg="del">
        <pc:chgData name="悠希 松本" userId="4c76448be741f6b5" providerId="LiveId" clId="{5F71473D-EF15-4D27-B43A-B4CC2C0E04A6}" dt="2024-06-30T11:27:38.127" v="375" actId="47"/>
        <pc:sldMkLst>
          <pc:docMk/>
          <pc:sldMk cId="219050132" sldId="636"/>
        </pc:sldMkLst>
      </pc:sldChg>
      <pc:sldMasterChg chg="del delSldLayout">
        <pc:chgData name="悠希 松本" userId="4c76448be741f6b5" providerId="LiveId" clId="{5F71473D-EF15-4D27-B43A-B4CC2C0E04A6}" dt="2024-06-30T11:27:38.127" v="375" actId="47"/>
        <pc:sldMasterMkLst>
          <pc:docMk/>
          <pc:sldMasterMk cId="3006254374" sldId="2147483684"/>
        </pc:sldMasterMkLst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1983627766" sldId="2147483685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4184433586" sldId="2147483686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4073604369" sldId="2147483687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2305603158" sldId="2147483688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399245998" sldId="2147483689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349771564" sldId="2147483690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1729613382" sldId="2147483691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1455891627" sldId="2147483692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1147474819" sldId="2147483693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3673046815" sldId="2147483694"/>
          </pc:sldLayoutMkLst>
        </pc:sldLayoutChg>
        <pc:sldLayoutChg chg="del">
          <pc:chgData name="悠希 松本" userId="4c76448be741f6b5" providerId="LiveId" clId="{5F71473D-EF15-4D27-B43A-B4CC2C0E04A6}" dt="2024-06-30T11:27:38.127" v="375" actId="47"/>
          <pc:sldLayoutMkLst>
            <pc:docMk/>
            <pc:sldMasterMk cId="3006254374" sldId="2147483684"/>
            <pc:sldLayoutMk cId="163653170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9" y="6397806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r">
              <a:defRPr sz="1200"/>
            </a:lvl1pPr>
          </a:lstStyle>
          <a:p>
            <a:fld id="{F4247641-F49B-47CE-B201-C3B258F35A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192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r">
              <a:defRPr sz="1200"/>
            </a:lvl1pPr>
          </a:lstStyle>
          <a:p>
            <a:fld id="{D9A3F84E-CA6B-43C4-8A50-598C8D5174B5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6" rIns="91353" bIns="456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353" tIns="45676" rIns="91353" bIns="456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806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9" y="6397806"/>
            <a:ext cx="4275402" cy="337958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r">
              <a:defRPr sz="1200"/>
            </a:lvl1pPr>
          </a:lstStyle>
          <a:p>
            <a:fld id="{95C7AC89-B49C-4DFF-8A76-C518112F3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26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・「はい」と返事をする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・相手を見て話す</a:t>
            </a:r>
            <a:endParaRPr lang="en-US" altLang="ja-JP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・両手でものを渡す（受け取る）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・あいさつの時、礼の動作をする</a:t>
            </a:r>
            <a:endParaRPr lang="en-US" altLang="ja-JP" sz="12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FA53B-DA57-4243-B087-4FA989A2736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27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73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8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0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0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9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68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97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2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64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89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FD9D-38C0-414B-8C95-FE9EFE8F5758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63B8C-DE2B-415F-8714-C97F4EB28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65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4BFAA-86A0-356D-FEAA-0B0E07DD3587}"/>
              </a:ext>
            </a:extLst>
          </p:cNvPr>
          <p:cNvSpPr txBox="1">
            <a:spLocks/>
          </p:cNvSpPr>
          <p:nvPr/>
        </p:nvSpPr>
        <p:spPr>
          <a:xfrm>
            <a:off x="615094" y="175365"/>
            <a:ext cx="10961812" cy="1453019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何かを渡す時、もらうとき</a:t>
            </a:r>
            <a:endParaRPr lang="en-US" altLang="ja-JP" sz="8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26" name="Picture 2" descr="手紙を渡す会社員のイラスト（男性）">
            <a:extLst>
              <a:ext uri="{FF2B5EF4-FFF2-40B4-BE49-F238E27FC236}">
                <a16:creationId xmlns:a16="http://schemas.microsoft.com/office/drawing/2014/main" id="{65526106-A08B-4C0A-54DB-779602290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62" y="217535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卒園式のイラスト">
            <a:extLst>
              <a:ext uri="{FF2B5EF4-FFF2-40B4-BE49-F238E27FC236}">
                <a16:creationId xmlns:a16="http://schemas.microsoft.com/office/drawing/2014/main" id="{6B503071-2E17-FB69-C4D4-330D72E8C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413" y="2388818"/>
            <a:ext cx="42862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A7047590-3B2E-E068-4F23-7A9271A802F6}"/>
              </a:ext>
            </a:extLst>
          </p:cNvPr>
          <p:cNvSpPr txBox="1">
            <a:spLocks/>
          </p:cNvSpPr>
          <p:nvPr/>
        </p:nvSpPr>
        <p:spPr>
          <a:xfrm>
            <a:off x="754968" y="5943078"/>
            <a:ext cx="10961812" cy="93997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</a:t>
            </a:r>
            <a:r>
              <a:rPr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に、気をつけるポイント</a:t>
            </a:r>
            <a:endParaRPr lang="en-US" altLang="ja-JP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60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4BFAA-86A0-356D-FEAA-0B0E07DD3587}"/>
              </a:ext>
            </a:extLst>
          </p:cNvPr>
          <p:cNvSpPr txBox="1">
            <a:spLocks/>
          </p:cNvSpPr>
          <p:nvPr/>
        </p:nvSpPr>
        <p:spPr>
          <a:xfrm>
            <a:off x="615094" y="175365"/>
            <a:ext cx="10961812" cy="1453019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何かを渡す時、もらうとき</a:t>
            </a:r>
            <a:endParaRPr lang="en-US" altLang="ja-JP" sz="8000" dirty="0"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26" name="Picture 2" descr="手紙を渡す会社員のイラスト（男性）">
            <a:extLst>
              <a:ext uri="{FF2B5EF4-FFF2-40B4-BE49-F238E27FC236}">
                <a16:creationId xmlns:a16="http://schemas.microsoft.com/office/drawing/2014/main" id="{65526106-A08B-4C0A-54DB-779602290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62" y="217535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卒園式のイラスト">
            <a:extLst>
              <a:ext uri="{FF2B5EF4-FFF2-40B4-BE49-F238E27FC236}">
                <a16:creationId xmlns:a16="http://schemas.microsoft.com/office/drawing/2014/main" id="{6B503071-2E17-FB69-C4D4-330D72E8C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413" y="2388818"/>
            <a:ext cx="42862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8AE21E83-968C-1A5D-74D8-FFF4E1A581BF}"/>
              </a:ext>
            </a:extLst>
          </p:cNvPr>
          <p:cNvSpPr/>
          <p:nvPr/>
        </p:nvSpPr>
        <p:spPr>
          <a:xfrm>
            <a:off x="350728" y="1515648"/>
            <a:ext cx="4744233" cy="1177447"/>
          </a:xfrm>
          <a:prstGeom prst="wedgeRoundRectCallout">
            <a:avLst>
              <a:gd name="adj1" fmla="val -13741"/>
              <a:gd name="adj2" fmla="val 80585"/>
              <a:gd name="adj3" fmla="val 16667"/>
            </a:avLst>
          </a:prstGeom>
          <a:solidFill>
            <a:srgbClr val="00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お願いします。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AD3A2AC-C803-55EE-5F19-93E7E6ECB33B}"/>
              </a:ext>
            </a:extLst>
          </p:cNvPr>
          <p:cNvSpPr txBox="1">
            <a:spLocks/>
          </p:cNvSpPr>
          <p:nvPr/>
        </p:nvSpPr>
        <p:spPr>
          <a:xfrm>
            <a:off x="754968" y="5943078"/>
            <a:ext cx="4515620" cy="93997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渡すとき</a:t>
            </a:r>
            <a:endParaRPr lang="en-US" altLang="ja-JP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1270877-92A9-E472-DB41-49FC6370D54A}"/>
              </a:ext>
            </a:extLst>
          </p:cNvPr>
          <p:cNvSpPr txBox="1">
            <a:spLocks/>
          </p:cNvSpPr>
          <p:nvPr/>
        </p:nvSpPr>
        <p:spPr>
          <a:xfrm>
            <a:off x="6806728" y="5993183"/>
            <a:ext cx="4515620" cy="93997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受け取るとき</a:t>
            </a:r>
            <a:endParaRPr lang="en-US" altLang="ja-JP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8E47BD67-E47C-D76B-8A4B-12AB4221CF4E}"/>
              </a:ext>
            </a:extLst>
          </p:cNvPr>
          <p:cNvSpPr/>
          <p:nvPr/>
        </p:nvSpPr>
        <p:spPr>
          <a:xfrm>
            <a:off x="5473875" y="1572016"/>
            <a:ext cx="5848474" cy="1177447"/>
          </a:xfrm>
          <a:prstGeom prst="wedgeRoundRectCallout">
            <a:avLst>
              <a:gd name="adj1" fmla="val -13741"/>
              <a:gd name="adj2" fmla="val 80585"/>
              <a:gd name="adj3" fmla="val 16667"/>
            </a:avLst>
          </a:prstGeom>
          <a:solidFill>
            <a:srgbClr val="00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ありがとうございます。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48E24F0-11EB-B03A-8F02-4828A1723E46}"/>
              </a:ext>
            </a:extLst>
          </p:cNvPr>
          <p:cNvSpPr/>
          <p:nvPr/>
        </p:nvSpPr>
        <p:spPr>
          <a:xfrm>
            <a:off x="754969" y="1607246"/>
            <a:ext cx="1950654" cy="9399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13AF09B-1981-8C01-D75F-4912CA85F2B2}"/>
              </a:ext>
            </a:extLst>
          </p:cNvPr>
          <p:cNvSpPr/>
          <p:nvPr/>
        </p:nvSpPr>
        <p:spPr>
          <a:xfrm>
            <a:off x="5499202" y="1744772"/>
            <a:ext cx="3790262" cy="9399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  <p:sp>
        <p:nvSpPr>
          <p:cNvPr id="9" name="矢印: 左 8">
            <a:extLst>
              <a:ext uri="{FF2B5EF4-FFF2-40B4-BE49-F238E27FC236}">
                <a16:creationId xmlns:a16="http://schemas.microsoft.com/office/drawing/2014/main" id="{54FF650D-7143-79AA-6840-7DD1C90C15AF}"/>
              </a:ext>
            </a:extLst>
          </p:cNvPr>
          <p:cNvSpPr/>
          <p:nvPr/>
        </p:nvSpPr>
        <p:spPr>
          <a:xfrm>
            <a:off x="8492647" y="3362718"/>
            <a:ext cx="914400" cy="89613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左 9">
            <a:extLst>
              <a:ext uri="{FF2B5EF4-FFF2-40B4-BE49-F238E27FC236}">
                <a16:creationId xmlns:a16="http://schemas.microsoft.com/office/drawing/2014/main" id="{E4A6F6BC-00A6-2C9F-E1B7-762C4E68D8A6}"/>
              </a:ext>
            </a:extLst>
          </p:cNvPr>
          <p:cNvSpPr/>
          <p:nvPr/>
        </p:nvSpPr>
        <p:spPr>
          <a:xfrm rot="16200000">
            <a:off x="2713709" y="5217352"/>
            <a:ext cx="914400" cy="89613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26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4BFAA-86A0-356D-FEAA-0B0E07DD3587}"/>
              </a:ext>
            </a:extLst>
          </p:cNvPr>
          <p:cNvSpPr txBox="1">
            <a:spLocks/>
          </p:cNvSpPr>
          <p:nvPr/>
        </p:nvSpPr>
        <p:spPr>
          <a:xfrm>
            <a:off x="615094" y="175365"/>
            <a:ext cx="10961812" cy="1453019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何かを渡す時、もらうとき</a:t>
            </a:r>
            <a:endParaRPr lang="en-US" altLang="ja-JP" sz="8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26" name="Picture 2" descr="手紙を渡す会社員のイラスト（男性）">
            <a:extLst>
              <a:ext uri="{FF2B5EF4-FFF2-40B4-BE49-F238E27FC236}">
                <a16:creationId xmlns:a16="http://schemas.microsoft.com/office/drawing/2014/main" id="{65526106-A08B-4C0A-54DB-779602290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62" y="217535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卒園式のイラスト">
            <a:extLst>
              <a:ext uri="{FF2B5EF4-FFF2-40B4-BE49-F238E27FC236}">
                <a16:creationId xmlns:a16="http://schemas.microsoft.com/office/drawing/2014/main" id="{6B503071-2E17-FB69-C4D4-330D72E8C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413" y="2388818"/>
            <a:ext cx="42862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EAD3A2AC-C803-55EE-5F19-93E7E6ECB33B}"/>
              </a:ext>
            </a:extLst>
          </p:cNvPr>
          <p:cNvSpPr txBox="1">
            <a:spLocks/>
          </p:cNvSpPr>
          <p:nvPr/>
        </p:nvSpPr>
        <p:spPr>
          <a:xfrm>
            <a:off x="754968" y="5943078"/>
            <a:ext cx="4515620" cy="93997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渡すとき</a:t>
            </a:r>
            <a:endParaRPr lang="en-US" altLang="ja-JP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1270877-92A9-E472-DB41-49FC6370D54A}"/>
              </a:ext>
            </a:extLst>
          </p:cNvPr>
          <p:cNvSpPr txBox="1">
            <a:spLocks/>
          </p:cNvSpPr>
          <p:nvPr/>
        </p:nvSpPr>
        <p:spPr>
          <a:xfrm>
            <a:off x="6806728" y="5993183"/>
            <a:ext cx="4515620" cy="93997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受け取るとき</a:t>
            </a:r>
            <a:endParaRPr lang="en-US" altLang="ja-JP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9CA6539-F494-F313-9C82-C8CE8F50C10D}"/>
              </a:ext>
            </a:extLst>
          </p:cNvPr>
          <p:cNvSpPr/>
          <p:nvPr/>
        </p:nvSpPr>
        <p:spPr>
          <a:xfrm>
            <a:off x="1603332" y="4709786"/>
            <a:ext cx="3138621" cy="127556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714E0CC9-233D-73C7-D9E9-2BDB12BA646B}"/>
              </a:ext>
            </a:extLst>
          </p:cNvPr>
          <p:cNvSpPr/>
          <p:nvPr/>
        </p:nvSpPr>
        <p:spPr>
          <a:xfrm>
            <a:off x="8242127" y="4208746"/>
            <a:ext cx="964504" cy="67327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43E2432-6560-D96D-DEAE-BA7CA6C41CCB}"/>
              </a:ext>
            </a:extLst>
          </p:cNvPr>
          <p:cNvSpPr/>
          <p:nvPr/>
        </p:nvSpPr>
        <p:spPr>
          <a:xfrm>
            <a:off x="3370300" y="1686549"/>
            <a:ext cx="5363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FF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基本的に、両手で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13AF09B-1981-8C01-D75F-4912CA85F2B2}"/>
              </a:ext>
            </a:extLst>
          </p:cNvPr>
          <p:cNvSpPr/>
          <p:nvPr/>
        </p:nvSpPr>
        <p:spPr>
          <a:xfrm>
            <a:off x="6519399" y="1713977"/>
            <a:ext cx="1434628" cy="9399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23605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3F113BB-56CA-231B-DB37-2A49078F63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1" t="-1" r="4471" b="51329"/>
          <a:stretch/>
        </p:blipFill>
        <p:spPr bwMode="auto">
          <a:xfrm>
            <a:off x="2404998" y="1903607"/>
            <a:ext cx="6513534" cy="372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資料・書類の入った封筒のイラスト">
            <a:extLst>
              <a:ext uri="{FF2B5EF4-FFF2-40B4-BE49-F238E27FC236}">
                <a16:creationId xmlns:a16="http://schemas.microsoft.com/office/drawing/2014/main" id="{A57D4BA0-BBE4-D5A5-23B9-B4521C1A6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3013">
            <a:off x="5399538" y="3942540"/>
            <a:ext cx="1710789" cy="1849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7837C4F-5E98-E523-0BC7-0E911980703F}"/>
              </a:ext>
            </a:extLst>
          </p:cNvPr>
          <p:cNvSpPr txBox="1">
            <a:spLocks/>
          </p:cNvSpPr>
          <p:nvPr/>
        </p:nvSpPr>
        <p:spPr>
          <a:xfrm>
            <a:off x="615094" y="5627242"/>
            <a:ext cx="10961812" cy="1453019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声かけのときは会釈をする。</a:t>
            </a:r>
            <a:endParaRPr lang="en-US" altLang="ja-JP" sz="8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04AAEA4-19E6-983B-34A6-15F6E981AD9F}"/>
              </a:ext>
            </a:extLst>
          </p:cNvPr>
          <p:cNvSpPr/>
          <p:nvPr/>
        </p:nvSpPr>
        <p:spPr>
          <a:xfrm>
            <a:off x="6489879" y="5643421"/>
            <a:ext cx="1752248" cy="106314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DB6F94A3-5547-55C2-EC72-7C3D81D415F6}"/>
              </a:ext>
            </a:extLst>
          </p:cNvPr>
          <p:cNvSpPr/>
          <p:nvPr/>
        </p:nvSpPr>
        <p:spPr>
          <a:xfrm>
            <a:off x="181874" y="1273911"/>
            <a:ext cx="4744233" cy="1177447"/>
          </a:xfrm>
          <a:prstGeom prst="wedgeRoundRectCallout">
            <a:avLst>
              <a:gd name="adj1" fmla="val 36160"/>
              <a:gd name="adj2" fmla="val 77394"/>
              <a:gd name="adj3" fmla="val 16667"/>
            </a:avLst>
          </a:prstGeom>
          <a:solidFill>
            <a:srgbClr val="00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お願いします。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DBB60D06-309C-2297-0AA0-98CEC1B90FD3}"/>
              </a:ext>
            </a:extLst>
          </p:cNvPr>
          <p:cNvSpPr/>
          <p:nvPr/>
        </p:nvSpPr>
        <p:spPr>
          <a:xfrm>
            <a:off x="5854737" y="1273912"/>
            <a:ext cx="5979091" cy="1177447"/>
          </a:xfrm>
          <a:prstGeom prst="wedgeRoundRectCallout">
            <a:avLst>
              <a:gd name="adj1" fmla="val -33231"/>
              <a:gd name="adj2" fmla="val 78457"/>
              <a:gd name="adj3" fmla="val 16667"/>
            </a:avLst>
          </a:prstGeom>
          <a:solidFill>
            <a:srgbClr val="00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ありがとうございます。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05BF7A17-8BCB-B588-55D2-042F0F1DEA24}"/>
              </a:ext>
            </a:extLst>
          </p:cNvPr>
          <p:cNvSpPr txBox="1">
            <a:spLocks/>
          </p:cNvSpPr>
          <p:nvPr/>
        </p:nvSpPr>
        <p:spPr>
          <a:xfrm>
            <a:off x="615094" y="175365"/>
            <a:ext cx="10961812" cy="1453019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何かを渡す時、もらうとき</a:t>
            </a:r>
            <a:endParaRPr lang="en-US" altLang="ja-JP" sz="8000" dirty="0"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61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4BFAA-86A0-356D-FEAA-0B0E07DD3587}"/>
              </a:ext>
            </a:extLst>
          </p:cNvPr>
          <p:cNvSpPr txBox="1">
            <a:spLocks/>
          </p:cNvSpPr>
          <p:nvPr/>
        </p:nvSpPr>
        <p:spPr>
          <a:xfrm>
            <a:off x="150313" y="137787"/>
            <a:ext cx="11749414" cy="656363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9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渡す時・もらう時</a:t>
            </a:r>
            <a:endParaRPr lang="en-US" altLang="ja-JP" sz="96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96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20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練習</a:t>
            </a:r>
          </a:p>
        </p:txBody>
      </p:sp>
      <p:pic>
        <p:nvPicPr>
          <p:cNvPr id="3" name="Picture 2" descr="手紙を渡す会社員のイラスト（男性）">
            <a:extLst>
              <a:ext uri="{FF2B5EF4-FFF2-40B4-BE49-F238E27FC236}">
                <a16:creationId xmlns:a16="http://schemas.microsoft.com/office/drawing/2014/main" id="{70722FC5-F9D5-3891-8E8D-63B501FFA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99" y="3385472"/>
            <a:ext cx="2176398" cy="217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卒園式のイラスト">
            <a:extLst>
              <a:ext uri="{FF2B5EF4-FFF2-40B4-BE49-F238E27FC236}">
                <a16:creationId xmlns:a16="http://schemas.microsoft.com/office/drawing/2014/main" id="{08938031-47BA-6677-774C-0726F125B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053" y="3429000"/>
            <a:ext cx="2448448" cy="213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75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4BFAA-86A0-356D-FEAA-0B0E07DD3587}"/>
              </a:ext>
            </a:extLst>
          </p:cNvPr>
          <p:cNvSpPr txBox="1">
            <a:spLocks/>
          </p:cNvSpPr>
          <p:nvPr/>
        </p:nvSpPr>
        <p:spPr>
          <a:xfrm>
            <a:off x="150313" y="137787"/>
            <a:ext cx="11749414" cy="4534421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500" u="sng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練習の状況</a:t>
            </a:r>
            <a:endParaRPr lang="en-US" altLang="ja-JP" sz="5500" u="sng" dirty="0"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49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960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「ミニテスト</a:t>
            </a:r>
            <a:r>
              <a:rPr lang="ja-JP" altLang="en-US" sz="9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の直しを</a:t>
            </a:r>
            <a:endParaRPr lang="en-US" altLang="ja-JP" sz="96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9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先生に見てもらう」</a:t>
            </a:r>
            <a:endParaRPr lang="en-US" altLang="ja-JP" sz="96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49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4900" u="sng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型どおり、丁寧に頼んでみる</a:t>
            </a:r>
            <a:r>
              <a:rPr lang="ja-JP" altLang="en-US" sz="49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50DFE26-65E0-4FA3-8E0E-BC7314CE3B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1" t="-1" r="4471" b="51329"/>
          <a:stretch/>
        </p:blipFill>
        <p:spPr bwMode="auto">
          <a:xfrm>
            <a:off x="8555276" y="4768820"/>
            <a:ext cx="3231716" cy="184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81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831D2243DA374CBBA3CFC3E79D1762" ma:contentTypeVersion="8" ma:contentTypeDescription="新しいドキュメントを作成します。" ma:contentTypeScope="" ma:versionID="8b653c99711380667e277270004b3593">
  <xsd:schema xmlns:xsd="http://www.w3.org/2001/XMLSchema" xmlns:xs="http://www.w3.org/2001/XMLSchema" xmlns:p="http://schemas.microsoft.com/office/2006/metadata/properties" xmlns:ns2="4baaf02a-bd24-4ca8-9f2a-0fde2e12f5c8" targetNamespace="http://schemas.microsoft.com/office/2006/metadata/properties" ma:root="true" ma:fieldsID="cf59cf7582843a18fcd43321cdc871cb" ns2:_="">
    <xsd:import namespace="4baaf02a-bd24-4ca8-9f2a-0fde2e12f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af02a-bd24-4ca8-9f2a-0fde2e12f5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B74E6F-8FC5-4FC5-A300-600C0979AC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aaf02a-bd24-4ca8-9f2a-0fde2e12f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C0FA18-5BE1-4BB9-B3AE-8E17D631B3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6CC7F-CBD0-4AB6-85C5-D0F745AD9FF6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4baaf02a-bd24-4ca8-9f2a-0fde2e12f5c8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7511</TotalTime>
  <Words>137</Words>
  <PresentationFormat>ワイド画面</PresentationFormat>
  <Paragraphs>32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2023-06-15T05:34:16Z</cp:lastPrinted>
  <dcterms:created xsi:type="dcterms:W3CDTF">2020-10-29T06:22:08Z</dcterms:created>
  <dcterms:modified xsi:type="dcterms:W3CDTF">2025-02-15T09:52:56Z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0x01010065831D2243DA374CBBA3CFC3E79D1762</vt:lpwstr>
  </property>
</Properties>
</file>