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86" r:id="rId5"/>
    <p:sldId id="287" r:id="rId6"/>
    <p:sldId id="288" r:id="rId7"/>
    <p:sldId id="298" r:id="rId8"/>
    <p:sldId id="290" r:id="rId9"/>
    <p:sldId id="276" r:id="rId10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631CB6-1060-4354-AE2D-4E81A8825E19}" v="3" dt="2024-12-25T04:40:22.6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史 小野" userId="c996264f2ee12bee" providerId="LiveId" clId="{4C631CB6-1060-4354-AE2D-4E81A8825E19}"/>
    <pc:docChg chg="custSel addSld delSld modSld sldOrd">
      <pc:chgData name="哲史 小野" userId="c996264f2ee12bee" providerId="LiveId" clId="{4C631CB6-1060-4354-AE2D-4E81A8825E19}" dt="2024-12-25T04:42:02.806" v="134" actId="20577"/>
      <pc:docMkLst>
        <pc:docMk/>
      </pc:docMkLst>
      <pc:sldChg chg="addSp delSp modSp add mod">
        <pc:chgData name="哲史 小野" userId="c996264f2ee12bee" providerId="LiveId" clId="{4C631CB6-1060-4354-AE2D-4E81A8825E19}" dt="2024-12-25T04:42:02.806" v="134" actId="20577"/>
        <pc:sldMkLst>
          <pc:docMk/>
          <pc:sldMk cId="1775925233" sldId="276"/>
        </pc:sldMkLst>
        <pc:spChg chg="del">
          <ac:chgData name="哲史 小野" userId="c996264f2ee12bee" providerId="LiveId" clId="{4C631CB6-1060-4354-AE2D-4E81A8825E19}" dt="2024-12-25T03:56:31.914" v="42" actId="478"/>
          <ac:spMkLst>
            <pc:docMk/>
            <pc:sldMk cId="1775925233" sldId="276"/>
            <ac:spMk id="2" creationId="{ECE63ED4-45BE-50BB-8EA9-EAAFE8F6FDFC}"/>
          </ac:spMkLst>
        </pc:spChg>
        <pc:spChg chg="mod">
          <ac:chgData name="哲史 小野" userId="c996264f2ee12bee" providerId="LiveId" clId="{4C631CB6-1060-4354-AE2D-4E81A8825E19}" dt="2024-12-25T04:42:02.806" v="134" actId="20577"/>
          <ac:spMkLst>
            <pc:docMk/>
            <pc:sldMk cId="1775925233" sldId="276"/>
            <ac:spMk id="4" creationId="{7802666C-F6E2-E6A6-0233-B395FAE3A6C3}"/>
          </ac:spMkLst>
        </pc:spChg>
        <pc:spChg chg="add del mod">
          <ac:chgData name="哲史 小野" userId="c996264f2ee12bee" providerId="LiveId" clId="{4C631CB6-1060-4354-AE2D-4E81A8825E19}" dt="2024-12-25T03:56:34.350" v="43" actId="478"/>
          <ac:spMkLst>
            <pc:docMk/>
            <pc:sldMk cId="1775925233" sldId="276"/>
            <ac:spMk id="8" creationId="{AA844C0C-E98D-0E13-125E-459E68671CF3}"/>
          </ac:spMkLst>
        </pc:spChg>
      </pc:sldChg>
      <pc:sldChg chg="del">
        <pc:chgData name="哲史 小野" userId="c996264f2ee12bee" providerId="LiveId" clId="{4C631CB6-1060-4354-AE2D-4E81A8825E19}" dt="2024-12-25T03:52:09.304" v="3" actId="47"/>
        <pc:sldMkLst>
          <pc:docMk/>
          <pc:sldMk cId="2648068432" sldId="278"/>
        </pc:sldMkLst>
      </pc:sldChg>
      <pc:sldChg chg="del">
        <pc:chgData name="哲史 小野" userId="c996264f2ee12bee" providerId="LiveId" clId="{4C631CB6-1060-4354-AE2D-4E81A8825E19}" dt="2024-12-25T03:52:09.549" v="4" actId="47"/>
        <pc:sldMkLst>
          <pc:docMk/>
          <pc:sldMk cId="2918809681" sldId="279"/>
        </pc:sldMkLst>
      </pc:sldChg>
      <pc:sldChg chg="del">
        <pc:chgData name="哲史 小野" userId="c996264f2ee12bee" providerId="LiveId" clId="{4C631CB6-1060-4354-AE2D-4E81A8825E19}" dt="2024-12-25T03:52:09.835" v="5" actId="47"/>
        <pc:sldMkLst>
          <pc:docMk/>
          <pc:sldMk cId="746103696" sldId="280"/>
        </pc:sldMkLst>
      </pc:sldChg>
      <pc:sldChg chg="del">
        <pc:chgData name="哲史 小野" userId="c996264f2ee12bee" providerId="LiveId" clId="{4C631CB6-1060-4354-AE2D-4E81A8825E19}" dt="2024-12-25T03:52:10.286" v="6" actId="47"/>
        <pc:sldMkLst>
          <pc:docMk/>
          <pc:sldMk cId="300070108" sldId="282"/>
        </pc:sldMkLst>
      </pc:sldChg>
      <pc:sldChg chg="del">
        <pc:chgData name="哲史 小野" userId="c996264f2ee12bee" providerId="LiveId" clId="{4C631CB6-1060-4354-AE2D-4E81A8825E19}" dt="2024-12-25T03:52:08.986" v="2" actId="47"/>
        <pc:sldMkLst>
          <pc:docMk/>
          <pc:sldMk cId="3683806721" sldId="283"/>
        </pc:sldMkLst>
      </pc:sldChg>
      <pc:sldChg chg="add">
        <pc:chgData name="哲史 小野" userId="c996264f2ee12bee" providerId="LiveId" clId="{4C631CB6-1060-4354-AE2D-4E81A8825E19}" dt="2024-12-25T02:22:39.280" v="0"/>
        <pc:sldMkLst>
          <pc:docMk/>
          <pc:sldMk cId="2221244110" sldId="286"/>
        </pc:sldMkLst>
      </pc:sldChg>
      <pc:sldChg chg="modSp add">
        <pc:chgData name="哲史 小野" userId="c996264f2ee12bee" providerId="LiveId" clId="{4C631CB6-1060-4354-AE2D-4E81A8825E19}" dt="2024-12-25T04:40:22.631" v="78" actId="1076"/>
        <pc:sldMkLst>
          <pc:docMk/>
          <pc:sldMk cId="596123366" sldId="287"/>
        </pc:sldMkLst>
        <pc:picChg chg="mod">
          <ac:chgData name="哲史 小野" userId="c996264f2ee12bee" providerId="LiveId" clId="{4C631CB6-1060-4354-AE2D-4E81A8825E19}" dt="2024-12-25T04:40:22.631" v="78" actId="1076"/>
          <ac:picMkLst>
            <pc:docMk/>
            <pc:sldMk cId="596123366" sldId="287"/>
            <ac:picMk id="6" creationId="{7BC033D5-ED93-ED4B-498F-3B79CC35E458}"/>
          </ac:picMkLst>
        </pc:picChg>
      </pc:sldChg>
      <pc:sldChg chg="modSp mod ord">
        <pc:chgData name="哲史 小野" userId="c996264f2ee12bee" providerId="LiveId" clId="{4C631CB6-1060-4354-AE2D-4E81A8825E19}" dt="2024-12-25T04:40:13.080" v="77" actId="14100"/>
        <pc:sldMkLst>
          <pc:docMk/>
          <pc:sldMk cId="3198539619" sldId="288"/>
        </pc:sldMkLst>
        <pc:spChg chg="mod">
          <ac:chgData name="哲史 小野" userId="c996264f2ee12bee" providerId="LiveId" clId="{4C631CB6-1060-4354-AE2D-4E81A8825E19}" dt="2024-12-25T03:54:55.909" v="39" actId="1076"/>
          <ac:spMkLst>
            <pc:docMk/>
            <pc:sldMk cId="3198539619" sldId="288"/>
            <ac:spMk id="2" creationId="{1C310D08-0093-143B-7C0B-4BCDA701911A}"/>
          </ac:spMkLst>
        </pc:spChg>
        <pc:spChg chg="mod">
          <ac:chgData name="哲史 小野" userId="c996264f2ee12bee" providerId="LiveId" clId="{4C631CB6-1060-4354-AE2D-4E81A8825E19}" dt="2024-12-25T04:40:13.080" v="77" actId="14100"/>
          <ac:spMkLst>
            <pc:docMk/>
            <pc:sldMk cId="3198539619" sldId="288"/>
            <ac:spMk id="10" creationId="{1B304067-36DA-03DF-772A-C95952263547}"/>
          </ac:spMkLst>
        </pc:spChg>
      </pc:sldChg>
      <pc:sldChg chg="add del">
        <pc:chgData name="哲史 小野" userId="c996264f2ee12bee" providerId="LiveId" clId="{4C631CB6-1060-4354-AE2D-4E81A8825E19}" dt="2024-12-25T03:55:04.060" v="40" actId="47"/>
        <pc:sldMkLst>
          <pc:docMk/>
          <pc:sldMk cId="1590571141" sldId="289"/>
        </pc:sldMkLst>
      </pc:sldChg>
      <pc:sldChg chg="modSp add del mod">
        <pc:chgData name="哲史 小野" userId="c996264f2ee12bee" providerId="LiveId" clId="{4C631CB6-1060-4354-AE2D-4E81A8825E19}" dt="2024-12-25T04:40:01.901" v="66" actId="403"/>
        <pc:sldMkLst>
          <pc:docMk/>
          <pc:sldMk cId="3491284270" sldId="290"/>
        </pc:sldMkLst>
        <pc:spChg chg="mod">
          <ac:chgData name="哲史 小野" userId="c996264f2ee12bee" providerId="LiveId" clId="{4C631CB6-1060-4354-AE2D-4E81A8825E19}" dt="2024-12-25T04:40:01.901" v="66" actId="403"/>
          <ac:spMkLst>
            <pc:docMk/>
            <pc:sldMk cId="3491284270" sldId="290"/>
            <ac:spMk id="6" creationId="{DB0467FC-7F53-164D-D0F3-6BBF6DD46F28}"/>
          </ac:spMkLst>
        </pc:spChg>
      </pc:sldChg>
      <pc:sldChg chg="del">
        <pc:chgData name="哲史 小野" userId="c996264f2ee12bee" providerId="LiveId" clId="{4C631CB6-1060-4354-AE2D-4E81A8825E19}" dt="2024-12-25T03:52:11.031" v="8" actId="47"/>
        <pc:sldMkLst>
          <pc:docMk/>
          <pc:sldMk cId="2913036075" sldId="294"/>
        </pc:sldMkLst>
      </pc:sldChg>
      <pc:sldChg chg="del">
        <pc:chgData name="哲史 小野" userId="c996264f2ee12bee" providerId="LiveId" clId="{4C631CB6-1060-4354-AE2D-4E81A8825E19}" dt="2024-12-25T03:52:11.417" v="9" actId="47"/>
        <pc:sldMkLst>
          <pc:docMk/>
          <pc:sldMk cId="4168212659" sldId="295"/>
        </pc:sldMkLst>
      </pc:sldChg>
      <pc:sldChg chg="del">
        <pc:chgData name="哲史 小野" userId="c996264f2ee12bee" providerId="LiveId" clId="{4C631CB6-1060-4354-AE2D-4E81A8825E19}" dt="2024-12-25T03:52:10.637" v="7" actId="47"/>
        <pc:sldMkLst>
          <pc:docMk/>
          <pc:sldMk cId="2197858281" sldId="296"/>
        </pc:sldMkLst>
      </pc:sldChg>
      <pc:sldChg chg="del ord">
        <pc:chgData name="哲史 小野" userId="c996264f2ee12bee" providerId="LiveId" clId="{4C631CB6-1060-4354-AE2D-4E81A8825E19}" dt="2024-12-25T03:54:31.289" v="36" actId="47"/>
        <pc:sldMkLst>
          <pc:docMk/>
          <pc:sldMk cId="3683490160" sldId="297"/>
        </pc:sldMkLst>
      </pc:sldChg>
      <pc:sldChg chg="modSp mod ord">
        <pc:chgData name="哲史 小野" userId="c996264f2ee12bee" providerId="LiveId" clId="{4C631CB6-1060-4354-AE2D-4E81A8825E19}" dt="2024-12-25T04:39:55.449" v="64" actId="20577"/>
        <pc:sldMkLst>
          <pc:docMk/>
          <pc:sldMk cId="1341835793" sldId="298"/>
        </pc:sldMkLst>
        <pc:spChg chg="mod">
          <ac:chgData name="哲史 小野" userId="c996264f2ee12bee" providerId="LiveId" clId="{4C631CB6-1060-4354-AE2D-4E81A8825E19}" dt="2024-12-25T04:39:55.449" v="64" actId="20577"/>
          <ac:spMkLst>
            <pc:docMk/>
            <pc:sldMk cId="1341835793" sldId="298"/>
            <ac:spMk id="10" creationId="{1B304067-36DA-03DF-772A-C95952263547}"/>
          </ac:spMkLst>
        </pc:spChg>
      </pc:sldChg>
      <pc:sldChg chg="del">
        <pc:chgData name="哲史 小野" userId="c996264f2ee12bee" providerId="LiveId" clId="{4C631CB6-1060-4354-AE2D-4E81A8825E19}" dt="2024-12-25T03:52:11.884" v="10" actId="47"/>
        <pc:sldMkLst>
          <pc:docMk/>
          <pc:sldMk cId="3353754720" sldId="299"/>
        </pc:sldMkLst>
      </pc:sldChg>
      <pc:sldChg chg="del">
        <pc:chgData name="哲史 小野" userId="c996264f2ee12bee" providerId="LiveId" clId="{4C631CB6-1060-4354-AE2D-4E81A8825E19}" dt="2024-12-25T03:52:12.454" v="11" actId="47"/>
        <pc:sldMkLst>
          <pc:docMk/>
          <pc:sldMk cId="3994816801" sldId="300"/>
        </pc:sldMkLst>
      </pc:sldChg>
      <pc:sldChg chg="add del ord">
        <pc:chgData name="哲史 小野" userId="c996264f2ee12bee" providerId="LiveId" clId="{4C631CB6-1060-4354-AE2D-4E81A8825E19}" dt="2024-12-25T03:56:59.150" v="44" actId="47"/>
        <pc:sldMkLst>
          <pc:docMk/>
          <pc:sldMk cId="1470064192" sldId="301"/>
        </pc:sldMkLst>
      </pc:sldChg>
    </pc:docChg>
  </pc:docChgLst>
  <pc:docChgLst>
    <pc:chgData name="哲史 小野" userId="c996264f2ee12bee" providerId="LiveId" clId="{2D139ECF-0D3C-49A3-A62B-F8EAA8EB2BA2}"/>
    <pc:docChg chg="custSel addSld modSld">
      <pc:chgData name="哲史 小野" userId="c996264f2ee12bee" providerId="LiveId" clId="{2D139ECF-0D3C-49A3-A62B-F8EAA8EB2BA2}" dt="2024-09-09T09:13:34.587" v="208"/>
      <pc:docMkLst>
        <pc:docMk/>
      </pc:docMkLst>
      <pc:sldChg chg="addSp delSp modSp mod modAnim">
        <pc:chgData name="哲史 小野" userId="c996264f2ee12bee" providerId="LiveId" clId="{2D139ECF-0D3C-49A3-A62B-F8EAA8EB2BA2}" dt="2024-09-08T23:13:27.760" v="151" actId="2711"/>
        <pc:sldMkLst>
          <pc:docMk/>
          <pc:sldMk cId="300070108" sldId="282"/>
        </pc:sldMkLst>
      </pc:sldChg>
      <pc:sldChg chg="addSp modSp mod modAnim">
        <pc:chgData name="哲史 小野" userId="c996264f2ee12bee" providerId="LiveId" clId="{2D139ECF-0D3C-49A3-A62B-F8EAA8EB2BA2}" dt="2024-09-08T23:13:03.469" v="140" actId="2711"/>
        <pc:sldMkLst>
          <pc:docMk/>
          <pc:sldMk cId="3683806721" sldId="283"/>
        </pc:sldMkLst>
      </pc:sldChg>
      <pc:sldChg chg="addSp modSp mod modAnim">
        <pc:chgData name="哲史 小野" userId="c996264f2ee12bee" providerId="LiveId" clId="{2D139ECF-0D3C-49A3-A62B-F8EAA8EB2BA2}" dt="2024-09-08T23:12:42.783" v="123" actId="2711"/>
        <pc:sldMkLst>
          <pc:docMk/>
          <pc:sldMk cId="3198539619" sldId="288"/>
        </pc:sldMkLst>
      </pc:sldChg>
      <pc:sldChg chg="modSp mod">
        <pc:chgData name="哲史 小野" userId="c996264f2ee12bee" providerId="LiveId" clId="{2D139ECF-0D3C-49A3-A62B-F8EAA8EB2BA2}" dt="2024-09-08T23:19:44.426" v="180" actId="14100"/>
        <pc:sldMkLst>
          <pc:docMk/>
          <pc:sldMk cId="2913036075" sldId="294"/>
        </pc:sldMkLst>
      </pc:sldChg>
      <pc:sldChg chg="modSp mod">
        <pc:chgData name="哲史 小野" userId="c996264f2ee12bee" providerId="LiveId" clId="{2D139ECF-0D3C-49A3-A62B-F8EAA8EB2BA2}" dt="2024-09-08T23:20:17.493" v="207" actId="1076"/>
        <pc:sldMkLst>
          <pc:docMk/>
          <pc:sldMk cId="4168212659" sldId="295"/>
        </pc:sldMkLst>
      </pc:sldChg>
      <pc:sldChg chg="modSp mod">
        <pc:chgData name="哲史 小野" userId="c996264f2ee12bee" providerId="LiveId" clId="{2D139ECF-0D3C-49A3-A62B-F8EAA8EB2BA2}" dt="2024-09-08T23:13:36.181" v="152" actId="207"/>
        <pc:sldMkLst>
          <pc:docMk/>
          <pc:sldMk cId="3683490160" sldId="297"/>
        </pc:sldMkLst>
      </pc:sldChg>
      <pc:sldChg chg="modSp mod modNotesTx">
        <pc:chgData name="哲史 小野" userId="c996264f2ee12bee" providerId="LiveId" clId="{2D139ECF-0D3C-49A3-A62B-F8EAA8EB2BA2}" dt="2024-09-09T09:13:34.587" v="208"/>
        <pc:sldMkLst>
          <pc:docMk/>
          <pc:sldMk cId="3353754720" sldId="299"/>
        </pc:sldMkLst>
      </pc:sldChg>
      <pc:sldChg chg="modSp add mod">
        <pc:chgData name="哲史 小野" userId="c996264f2ee12bee" providerId="LiveId" clId="{2D139ECF-0D3C-49A3-A62B-F8EAA8EB2BA2}" dt="2024-09-02T02:18:42.171" v="32" actId="20577"/>
        <pc:sldMkLst>
          <pc:docMk/>
          <pc:sldMk cId="3994816801" sldId="300"/>
        </pc:sldMkLst>
      </pc:sldChg>
    </pc:docChg>
  </pc:docChgLst>
  <pc:docChgLst>
    <pc:chgData name="哲史 小野" userId="c996264f2ee12bee" providerId="LiveId" clId="{9249D4A2-ECFD-473C-BE40-D02FEA2CE883}"/>
    <pc:docChg chg="custSel addSld delSld modSld sldOrd">
      <pc:chgData name="哲史 小野" userId="c996264f2ee12bee" providerId="LiveId" clId="{9249D4A2-ECFD-473C-BE40-D02FEA2CE883}" dt="2024-08-28T08:14:14.402" v="210" actId="14100"/>
      <pc:docMkLst>
        <pc:docMk/>
      </pc:docMkLst>
      <pc:sldChg chg="modSp mod">
        <pc:chgData name="哲史 小野" userId="c996264f2ee12bee" providerId="LiveId" clId="{9249D4A2-ECFD-473C-BE40-D02FEA2CE883}" dt="2024-08-28T08:11:40.296" v="136" actId="20577"/>
        <pc:sldMkLst>
          <pc:docMk/>
          <pc:sldMk cId="2918809681" sldId="279"/>
        </pc:sldMkLst>
      </pc:sldChg>
      <pc:sldChg chg="modSp mod">
        <pc:chgData name="哲史 小野" userId="c996264f2ee12bee" providerId="LiveId" clId="{9249D4A2-ECFD-473C-BE40-D02FEA2CE883}" dt="2024-08-28T08:11:45.958" v="143" actId="20577"/>
        <pc:sldMkLst>
          <pc:docMk/>
          <pc:sldMk cId="746103696" sldId="280"/>
        </pc:sldMkLst>
      </pc:sldChg>
      <pc:sldChg chg="modSp mod">
        <pc:chgData name="哲史 小野" userId="c996264f2ee12bee" providerId="LiveId" clId="{9249D4A2-ECFD-473C-BE40-D02FEA2CE883}" dt="2024-08-28T08:12:58.832" v="184" actId="20577"/>
        <pc:sldMkLst>
          <pc:docMk/>
          <pc:sldMk cId="300070108" sldId="282"/>
        </pc:sldMkLst>
      </pc:sldChg>
      <pc:sldChg chg="modSp mod ord">
        <pc:chgData name="哲史 小野" userId="c996264f2ee12bee" providerId="LiveId" clId="{9249D4A2-ECFD-473C-BE40-D02FEA2CE883}" dt="2024-08-28T08:11:55.730" v="151"/>
        <pc:sldMkLst>
          <pc:docMk/>
          <pc:sldMk cId="3683806721" sldId="283"/>
        </pc:sldMkLst>
      </pc:sldChg>
      <pc:sldChg chg="modSp del mod">
        <pc:chgData name="哲史 小野" userId="c996264f2ee12bee" providerId="LiveId" clId="{9249D4A2-ECFD-473C-BE40-D02FEA2CE883}" dt="2024-08-28T08:09:02.771" v="69" actId="47"/>
        <pc:sldMkLst>
          <pc:docMk/>
          <pc:sldMk cId="596123366" sldId="287"/>
        </pc:sldMkLst>
      </pc:sldChg>
      <pc:sldChg chg="modSp mod">
        <pc:chgData name="哲史 小野" userId="c996264f2ee12bee" providerId="LiveId" clId="{9249D4A2-ECFD-473C-BE40-D02FEA2CE883}" dt="2024-08-28T08:09:26.551" v="90" actId="404"/>
        <pc:sldMkLst>
          <pc:docMk/>
          <pc:sldMk cId="3198539619" sldId="288"/>
        </pc:sldMkLst>
      </pc:sldChg>
      <pc:sldChg chg="del">
        <pc:chgData name="哲史 小野" userId="c996264f2ee12bee" providerId="LiveId" clId="{9249D4A2-ECFD-473C-BE40-D02FEA2CE883}" dt="2024-08-28T08:10:01.468" v="93" actId="47"/>
        <pc:sldMkLst>
          <pc:docMk/>
          <pc:sldMk cId="1590571141" sldId="289"/>
        </pc:sldMkLst>
      </pc:sldChg>
      <pc:sldChg chg="addSp modSp new mod ord">
        <pc:chgData name="哲史 小野" userId="c996264f2ee12bee" providerId="LiveId" clId="{9249D4A2-ECFD-473C-BE40-D02FEA2CE883}" dt="2024-08-28T08:12:26.566" v="153" actId="1076"/>
        <pc:sldMkLst>
          <pc:docMk/>
          <pc:sldMk cId="3683490160" sldId="297"/>
        </pc:sldMkLst>
      </pc:sldChg>
      <pc:sldChg chg="modSp add mod">
        <pc:chgData name="哲史 小野" userId="c996264f2ee12bee" providerId="LiveId" clId="{9249D4A2-ECFD-473C-BE40-D02FEA2CE883}" dt="2024-08-28T08:09:53.893" v="92"/>
        <pc:sldMkLst>
          <pc:docMk/>
          <pc:sldMk cId="1341835793" sldId="298"/>
        </pc:sldMkLst>
      </pc:sldChg>
      <pc:sldChg chg="modSp add mod ord">
        <pc:chgData name="哲史 小野" userId="c996264f2ee12bee" providerId="LiveId" clId="{9249D4A2-ECFD-473C-BE40-D02FEA2CE883}" dt="2024-08-28T08:14:14.402" v="210" actId="14100"/>
        <pc:sldMkLst>
          <pc:docMk/>
          <pc:sldMk cId="3353754720" sldId="299"/>
        </pc:sldMkLst>
      </pc:sldChg>
    </pc:docChg>
  </pc:docChgLst>
  <pc:docChgLst>
    <pc:chgData name="哲史 小野" userId="c996264f2ee12bee" providerId="LiveId" clId="{89C3FCB3-02DE-4D17-963F-55CADBBDE55F}"/>
    <pc:docChg chg="undo custSel addSld delSld modSld">
      <pc:chgData name="哲史 小野" userId="c996264f2ee12bee" providerId="LiveId" clId="{89C3FCB3-02DE-4D17-963F-55CADBBDE55F}" dt="2024-07-12T03:01:16.992" v="970" actId="14100"/>
      <pc:docMkLst>
        <pc:docMk/>
      </pc:docMkLst>
      <pc:sldChg chg="modSp mod">
        <pc:chgData name="哲史 小野" userId="c996264f2ee12bee" providerId="LiveId" clId="{89C3FCB3-02DE-4D17-963F-55CADBBDE55F}" dt="2024-07-12T02:45:55.433" v="563" actId="403"/>
        <pc:sldMkLst>
          <pc:docMk/>
          <pc:sldMk cId="2648068432" sldId="278"/>
        </pc:sldMkLst>
      </pc:sldChg>
      <pc:sldChg chg="modSp mod">
        <pc:chgData name="哲史 小野" userId="c996264f2ee12bee" providerId="LiveId" clId="{89C3FCB3-02DE-4D17-963F-55CADBBDE55F}" dt="2024-07-12T02:46:04.381" v="565" actId="403"/>
        <pc:sldMkLst>
          <pc:docMk/>
          <pc:sldMk cId="2918809681" sldId="279"/>
        </pc:sldMkLst>
      </pc:sldChg>
      <pc:sldChg chg="modSp mod">
        <pc:chgData name="哲史 小野" userId="c996264f2ee12bee" providerId="LiveId" clId="{89C3FCB3-02DE-4D17-963F-55CADBBDE55F}" dt="2024-07-12T02:46:15.843" v="567" actId="1076"/>
        <pc:sldMkLst>
          <pc:docMk/>
          <pc:sldMk cId="746103696" sldId="280"/>
        </pc:sldMkLst>
      </pc:sldChg>
      <pc:sldChg chg="delSp modSp add del mod">
        <pc:chgData name="哲史 小野" userId="c996264f2ee12bee" providerId="LiveId" clId="{89C3FCB3-02DE-4D17-963F-55CADBBDE55F}" dt="2024-07-12T02:31:15.066" v="192" actId="47"/>
        <pc:sldMkLst>
          <pc:docMk/>
          <pc:sldMk cId="2036286084" sldId="281"/>
        </pc:sldMkLst>
      </pc:sldChg>
      <pc:sldChg chg="addSp modSp add mod">
        <pc:chgData name="哲史 小野" userId="c996264f2ee12bee" providerId="LiveId" clId="{89C3FCB3-02DE-4D17-963F-55CADBBDE55F}" dt="2024-07-12T02:58:55.377" v="897" actId="14100"/>
        <pc:sldMkLst>
          <pc:docMk/>
          <pc:sldMk cId="300070108" sldId="282"/>
        </pc:sldMkLst>
      </pc:sldChg>
      <pc:sldChg chg="addSp delSp modSp mod">
        <pc:chgData name="哲史 小野" userId="c996264f2ee12bee" providerId="LiveId" clId="{89C3FCB3-02DE-4D17-963F-55CADBBDE55F}" dt="2024-07-12T02:46:59.240" v="574" actId="732"/>
        <pc:sldMkLst>
          <pc:docMk/>
          <pc:sldMk cId="3683806721" sldId="283"/>
        </pc:sldMkLst>
      </pc:sldChg>
      <pc:sldChg chg="modSp add mod">
        <pc:chgData name="哲史 小野" userId="c996264f2ee12bee" providerId="LiveId" clId="{89C3FCB3-02DE-4D17-963F-55CADBBDE55F}" dt="2024-07-12T02:33:26.906" v="322" actId="1076"/>
        <pc:sldMkLst>
          <pc:docMk/>
          <pc:sldMk cId="596123366" sldId="287"/>
        </pc:sldMkLst>
      </pc:sldChg>
      <pc:sldChg chg="addSp delSp modSp add del mod">
        <pc:chgData name="哲史 小野" userId="c996264f2ee12bee" providerId="LiveId" clId="{89C3FCB3-02DE-4D17-963F-55CADBBDE55F}" dt="2024-07-12T02:33:37.858" v="325"/>
        <pc:sldMkLst>
          <pc:docMk/>
          <pc:sldMk cId="3198539619" sldId="288"/>
        </pc:sldMkLst>
      </pc:sldChg>
      <pc:sldChg chg="addSp delSp modSp add mod">
        <pc:chgData name="哲史 小野" userId="c996264f2ee12bee" providerId="LiveId" clId="{89C3FCB3-02DE-4D17-963F-55CADBBDE55F}" dt="2024-07-12T02:33:59.486" v="331" actId="14100"/>
        <pc:sldMkLst>
          <pc:docMk/>
          <pc:sldMk cId="1590571141" sldId="289"/>
        </pc:sldMkLst>
      </pc:sldChg>
      <pc:sldChg chg="addSp modSp add mod">
        <pc:chgData name="哲史 小野" userId="c996264f2ee12bee" providerId="LiveId" clId="{89C3FCB3-02DE-4D17-963F-55CADBBDE55F}" dt="2024-07-12T02:34:23.299" v="344" actId="14100"/>
        <pc:sldMkLst>
          <pc:docMk/>
          <pc:sldMk cId="3491284270" sldId="290"/>
        </pc:sldMkLst>
      </pc:sldChg>
      <pc:sldChg chg="addSp modSp add mod">
        <pc:chgData name="哲史 小野" userId="c996264f2ee12bee" providerId="LiveId" clId="{89C3FCB3-02DE-4D17-963F-55CADBBDE55F}" dt="2024-07-12T03:00:22.730" v="936" actId="1076"/>
        <pc:sldMkLst>
          <pc:docMk/>
          <pc:sldMk cId="2913036075" sldId="294"/>
        </pc:sldMkLst>
      </pc:sldChg>
      <pc:sldChg chg="addSp modSp mod">
        <pc:chgData name="哲史 小野" userId="c996264f2ee12bee" providerId="LiveId" clId="{89C3FCB3-02DE-4D17-963F-55CADBBDE55F}" dt="2024-07-12T03:01:16.992" v="970" actId="14100"/>
        <pc:sldMkLst>
          <pc:docMk/>
          <pc:sldMk cId="4168212659" sldId="295"/>
        </pc:sldMkLst>
      </pc:sldChg>
      <pc:sldChg chg="modSp add mod">
        <pc:chgData name="哲史 小野" userId="c996264f2ee12bee" providerId="LiveId" clId="{89C3FCB3-02DE-4D17-963F-55CADBBDE55F}" dt="2024-07-12T02:58:12.583" v="881" actId="14100"/>
        <pc:sldMkLst>
          <pc:docMk/>
          <pc:sldMk cId="2197858281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24F66-9741-472C-9150-D5A9BE18292C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FA53B-DA57-4243-B087-4FA989A273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76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33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87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76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47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66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764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5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51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30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75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9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4448A743-CCA8-46B6-998B-ACFF96DD014A}" type="datetimeFigureOut">
              <a:rPr kumimoji="1" lang="ja-JP" altLang="en-US" smtClean="0"/>
              <a:t>2025/2/15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55D5F94D-ABD0-4614-BFDB-9BDAF2741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156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63ED4-45BE-50BB-8EA9-EAAFE8F6F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28" y="115745"/>
            <a:ext cx="6559555" cy="1178664"/>
          </a:xfrm>
        </p:spPr>
        <p:txBody>
          <a:bodyPr>
            <a:normAutofit/>
          </a:bodyPr>
          <a:lstStyle/>
          <a:p>
            <a:r>
              <a:rPr lang="ja-JP" altLang="en-US" sz="6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今日学ぶこと</a:t>
            </a:r>
            <a:endParaRPr kumimoji="1" lang="ja-JP" altLang="en-US" sz="6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18B855-B52D-34DD-D5CD-F167BA1E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294409"/>
            <a:ext cx="11197390" cy="5106391"/>
          </a:xfrm>
          <a:ln w="762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115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職場の人に</a:t>
            </a:r>
            <a:endParaRPr kumimoji="1" lang="en-US" altLang="ja-JP" sz="11500" dirty="0">
              <a:solidFill>
                <a:srgbClr val="FFFF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15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話しかける時</a:t>
            </a:r>
            <a:endParaRPr kumimoji="1" lang="ja-JP" altLang="en-US" sz="115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4" name="図 3" descr="おもちゃ, リモコン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0ECF74B6-A9EF-B9D5-9CB4-8B0F6C528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0096" y="997529"/>
            <a:ext cx="3138557" cy="337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4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E63ED4-45BE-50BB-8EA9-EAAFE8F6F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29" y="115745"/>
            <a:ext cx="4536374" cy="881784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今日学ぶこと</a:t>
            </a:r>
            <a:endParaRPr kumimoji="1" lang="ja-JP" altLang="en-US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18B855-B52D-34DD-D5CD-F167BA1E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294409"/>
            <a:ext cx="11197390" cy="5106391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en-US" altLang="ja-JP" sz="115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NG</a:t>
            </a:r>
            <a:r>
              <a:rPr kumimoji="1" lang="ja-JP" altLang="en-US" sz="115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例</a:t>
            </a:r>
            <a:endParaRPr kumimoji="1" lang="en-US" altLang="ja-JP" sz="11500" dirty="0">
              <a:solidFill>
                <a:srgbClr val="FFFF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相手が忙しいことも想定</a:t>
            </a:r>
            <a:endParaRPr lang="en-US" altLang="ja-JP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しなければならない！！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71001C4C-2732-A160-AB7E-81731BB98225}"/>
              </a:ext>
            </a:extLst>
          </p:cNvPr>
          <p:cNvSpPr/>
          <p:nvPr/>
        </p:nvSpPr>
        <p:spPr>
          <a:xfrm>
            <a:off x="4714503" y="1572126"/>
            <a:ext cx="5630779" cy="1856874"/>
          </a:xfrm>
          <a:prstGeom prst="wedgeRoundRectCallout">
            <a:avLst>
              <a:gd name="adj1" fmla="val 21617"/>
              <a:gd name="adj2" fmla="val 73295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あのー、</a:t>
            </a:r>
            <a:endParaRPr kumimoji="1" lang="en-US" altLang="ja-JP" sz="4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これなんですけど</a:t>
            </a:r>
            <a:r>
              <a:rPr kumimoji="1" lang="en-US" altLang="ja-JP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…</a:t>
            </a:r>
            <a:endParaRPr kumimoji="1" lang="ja-JP" altLang="en-US" sz="4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" name="図 4" descr="おもちゃ, リモコン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707D31BE-D5BD-2242-62B1-715A4D2246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249" y="3898231"/>
            <a:ext cx="2513509" cy="2706335"/>
          </a:xfrm>
          <a:prstGeom prst="rect">
            <a:avLst/>
          </a:prstGeom>
        </p:spPr>
      </p:pic>
      <p:pic>
        <p:nvPicPr>
          <p:cNvPr id="6" name="Picture 2" descr="メモを取っている男性会社員のイラスト">
            <a:extLst>
              <a:ext uri="{FF2B5EF4-FFF2-40B4-BE49-F238E27FC236}">
                <a16:creationId xmlns:a16="http://schemas.microsoft.com/office/drawing/2014/main" id="{7BC033D5-ED93-ED4B-498F-3B79CC35E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3389" y="3847604"/>
            <a:ext cx="2071959" cy="264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乗算記号 6">
            <a:extLst>
              <a:ext uri="{FF2B5EF4-FFF2-40B4-BE49-F238E27FC236}">
                <a16:creationId xmlns:a16="http://schemas.microsoft.com/office/drawing/2014/main" id="{40B96F25-9F09-81CA-D137-A2BFD25C9088}"/>
              </a:ext>
            </a:extLst>
          </p:cNvPr>
          <p:cNvSpPr/>
          <p:nvPr/>
        </p:nvSpPr>
        <p:spPr>
          <a:xfrm>
            <a:off x="8696330" y="556637"/>
            <a:ext cx="3463429" cy="3497948"/>
          </a:xfrm>
          <a:prstGeom prst="mathMultiply">
            <a:avLst>
              <a:gd name="adj1" fmla="val 772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12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18B855-B52D-34DD-D5CD-F167BA1E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294409"/>
            <a:ext cx="11197390" cy="5106391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88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前置き</a:t>
            </a:r>
            <a:endParaRPr kumimoji="1" lang="ja-JP" altLang="en-US" sz="8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71001C4C-2732-A160-AB7E-81731BB98225}"/>
              </a:ext>
            </a:extLst>
          </p:cNvPr>
          <p:cNvSpPr/>
          <p:nvPr/>
        </p:nvSpPr>
        <p:spPr>
          <a:xfrm>
            <a:off x="4505020" y="1370609"/>
            <a:ext cx="6246523" cy="1856874"/>
          </a:xfrm>
          <a:prstGeom prst="wedgeRoundRectCallout">
            <a:avLst>
              <a:gd name="adj1" fmla="val -16259"/>
              <a:gd name="adj2" fmla="val 88846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すいません、今お時間かまいませんでしょうか？</a:t>
            </a:r>
          </a:p>
        </p:txBody>
      </p:sp>
      <p:pic>
        <p:nvPicPr>
          <p:cNvPr id="5" name="Picture 2" descr="メモを取っている男性会社員のイラスト">
            <a:extLst>
              <a:ext uri="{FF2B5EF4-FFF2-40B4-BE49-F238E27FC236}">
                <a16:creationId xmlns:a16="http://schemas.microsoft.com/office/drawing/2014/main" id="{9348A21C-31D1-D814-5671-63E2FDFEC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6166" y="3706717"/>
            <a:ext cx="2071959" cy="264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6F12CB4-DAFF-1E3A-E92A-86A262C46C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929" y="3757827"/>
            <a:ext cx="2648614" cy="3056093"/>
          </a:xfrm>
          <a:prstGeom prst="rect">
            <a:avLst/>
          </a:prstGeom>
        </p:spPr>
      </p:pic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87B632D8-7A8D-49BD-6F9A-BAA0C49F72FD}"/>
              </a:ext>
            </a:extLst>
          </p:cNvPr>
          <p:cNvSpPr/>
          <p:nvPr/>
        </p:nvSpPr>
        <p:spPr>
          <a:xfrm>
            <a:off x="3578193" y="3757826"/>
            <a:ext cx="2181726" cy="2212957"/>
          </a:xfrm>
          <a:prstGeom prst="donut">
            <a:avLst>
              <a:gd name="adj" fmla="val 66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1B304067-36DA-03DF-772A-C95952263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15744"/>
            <a:ext cx="11042682" cy="1353503"/>
          </a:xfrm>
        </p:spPr>
        <p:txBody>
          <a:bodyPr>
            <a:normAutofit fontScale="90000"/>
          </a:bodyPr>
          <a:lstStyle/>
          <a:p>
            <a:r>
              <a:rPr lang="ja-JP" altLang="en-US" sz="6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目上の人に話しかける時の基本</a:t>
            </a:r>
            <a:endParaRPr kumimoji="1" lang="ja-JP" altLang="en-US" sz="6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1C310D08-0093-143B-7C0B-4BCDA701911A}"/>
              </a:ext>
            </a:extLst>
          </p:cNvPr>
          <p:cNvSpPr/>
          <p:nvPr/>
        </p:nvSpPr>
        <p:spPr>
          <a:xfrm>
            <a:off x="4591846" y="1622294"/>
            <a:ext cx="5787025" cy="13535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319853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18B855-B52D-34DD-D5CD-F167BA1E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294409"/>
            <a:ext cx="11197390" cy="5106391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8800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前置き</a:t>
            </a:r>
            <a:endParaRPr kumimoji="1" lang="ja-JP" altLang="en-US" sz="8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71001C4C-2732-A160-AB7E-81731BB98225}"/>
              </a:ext>
            </a:extLst>
          </p:cNvPr>
          <p:cNvSpPr/>
          <p:nvPr/>
        </p:nvSpPr>
        <p:spPr>
          <a:xfrm>
            <a:off x="4505020" y="1370609"/>
            <a:ext cx="6246523" cy="1856874"/>
          </a:xfrm>
          <a:prstGeom prst="wedgeRoundRectCallout">
            <a:avLst>
              <a:gd name="adj1" fmla="val -16259"/>
              <a:gd name="adj2" fmla="val 88846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質問してもよろしいでしょうか？</a:t>
            </a:r>
          </a:p>
        </p:txBody>
      </p:sp>
      <p:pic>
        <p:nvPicPr>
          <p:cNvPr id="5" name="Picture 2" descr="メモを取っている男性会社員のイラスト">
            <a:extLst>
              <a:ext uri="{FF2B5EF4-FFF2-40B4-BE49-F238E27FC236}">
                <a16:creationId xmlns:a16="http://schemas.microsoft.com/office/drawing/2014/main" id="{9348A21C-31D1-D814-5671-63E2FDFEC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96166" y="3706717"/>
            <a:ext cx="2071959" cy="264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6F12CB4-DAFF-1E3A-E92A-86A262C46C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929" y="3757827"/>
            <a:ext cx="2648614" cy="3056093"/>
          </a:xfrm>
          <a:prstGeom prst="rect">
            <a:avLst/>
          </a:prstGeom>
        </p:spPr>
      </p:pic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87B632D8-7A8D-49BD-6F9A-BAA0C49F72FD}"/>
              </a:ext>
            </a:extLst>
          </p:cNvPr>
          <p:cNvSpPr/>
          <p:nvPr/>
        </p:nvSpPr>
        <p:spPr>
          <a:xfrm>
            <a:off x="3578193" y="3757826"/>
            <a:ext cx="2181726" cy="2212957"/>
          </a:xfrm>
          <a:prstGeom prst="donut">
            <a:avLst>
              <a:gd name="adj" fmla="val 66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1B304067-36DA-03DF-772A-C95952263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15744"/>
            <a:ext cx="9393384" cy="1353503"/>
          </a:xfrm>
        </p:spPr>
        <p:txBody>
          <a:bodyPr>
            <a:normAutofit/>
          </a:bodyPr>
          <a:lstStyle/>
          <a:p>
            <a:r>
              <a:rPr lang="ja-JP" altLang="en-US" sz="6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質問したいとき</a:t>
            </a:r>
            <a:endParaRPr kumimoji="1" lang="ja-JP" altLang="en-US" sz="6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183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18B855-B52D-34DD-D5CD-F167BA1E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294409"/>
            <a:ext cx="11197390" cy="5106391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11500" dirty="0">
                <a:solidFill>
                  <a:schemeClr val="bg1"/>
                </a:solidFill>
                <a:highlight>
                  <a:srgbClr val="00FF00"/>
                </a:highlight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補足</a:t>
            </a:r>
            <a:endParaRPr lang="en-US" altLang="ja-JP" sz="5400" dirty="0">
              <a:solidFill>
                <a:schemeClr val="bg1"/>
              </a:solidFill>
              <a:highlight>
                <a:srgbClr val="00FF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ja-JP" sz="5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71001C4C-2732-A160-AB7E-81731BB98225}"/>
              </a:ext>
            </a:extLst>
          </p:cNvPr>
          <p:cNvSpPr/>
          <p:nvPr/>
        </p:nvSpPr>
        <p:spPr>
          <a:xfrm>
            <a:off x="4750129" y="1590012"/>
            <a:ext cx="6246523" cy="1373817"/>
          </a:xfrm>
          <a:prstGeom prst="wedgeRoundRectCallout">
            <a:avLst>
              <a:gd name="adj1" fmla="val -9325"/>
              <a:gd name="adj2" fmla="val 68976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お食事中失礼いたします</a:t>
            </a:r>
          </a:p>
        </p:txBody>
      </p:sp>
      <p:pic>
        <p:nvPicPr>
          <p:cNvPr id="5" name="Picture 2" descr="メモを取っている男性会社員のイラスト">
            <a:extLst>
              <a:ext uri="{FF2B5EF4-FFF2-40B4-BE49-F238E27FC236}">
                <a16:creationId xmlns:a16="http://schemas.microsoft.com/office/drawing/2014/main" id="{61F4594F-D36F-8756-5C35-2FE8105E96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1808" y="2776377"/>
            <a:ext cx="2071959" cy="264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円: 塗りつぶしなし 6">
            <a:extLst>
              <a:ext uri="{FF2B5EF4-FFF2-40B4-BE49-F238E27FC236}">
                <a16:creationId xmlns:a16="http://schemas.microsoft.com/office/drawing/2014/main" id="{07D90C1F-8C74-2F35-92C3-5B8ACF59900A}"/>
              </a:ext>
            </a:extLst>
          </p:cNvPr>
          <p:cNvSpPr/>
          <p:nvPr/>
        </p:nvSpPr>
        <p:spPr>
          <a:xfrm>
            <a:off x="4040082" y="3055030"/>
            <a:ext cx="2181726" cy="2212957"/>
          </a:xfrm>
          <a:prstGeom prst="donut">
            <a:avLst>
              <a:gd name="adj" fmla="val 66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4185407-A0FC-681A-DDBF-8A8BBA9BC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316" y="2815390"/>
            <a:ext cx="2018297" cy="264694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0467FC-7F53-164D-D0F3-6BBF6DD46F28}"/>
              </a:ext>
            </a:extLst>
          </p:cNvPr>
          <p:cNvSpPr txBox="1"/>
          <p:nvPr/>
        </p:nvSpPr>
        <p:spPr>
          <a:xfrm>
            <a:off x="572984" y="222071"/>
            <a:ext cx="9236033" cy="110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4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相手が昼食などをとっている時</a:t>
            </a:r>
            <a:endParaRPr lang="en-US" altLang="ja-JP" sz="48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1284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18B855-B52D-34DD-D5CD-F167BA1E4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294409"/>
            <a:ext cx="11197390" cy="5106391"/>
          </a:xfrm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kumimoji="1" lang="ja-JP" altLang="en-US" sz="115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練習</a:t>
            </a:r>
            <a:endParaRPr kumimoji="1" lang="en-US" altLang="ja-JP" sz="115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7802666C-F6E2-E6A6-0233-B395FAE3A6C3}"/>
              </a:ext>
            </a:extLst>
          </p:cNvPr>
          <p:cNvSpPr/>
          <p:nvPr/>
        </p:nvSpPr>
        <p:spPr>
          <a:xfrm>
            <a:off x="3602286" y="234111"/>
            <a:ext cx="8548776" cy="4562478"/>
          </a:xfrm>
          <a:prstGeom prst="wedgeRoundRectCallout">
            <a:avLst>
              <a:gd name="adj1" fmla="val -40512"/>
              <a:gd name="adj2" fmla="val 5785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❶</a:t>
            </a:r>
            <a:r>
              <a:rPr kumimoji="1" lang="ja-JP" altLang="en-US" sz="3600" u="sng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「前置き」して先生に話しかけ</a:t>
            </a:r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kumimoji="1" lang="en-US" altLang="ja-JP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9/20</a:t>
            </a:r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に面接練習をしてくれるよう　</a:t>
            </a:r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依頼をする。</a:t>
            </a:r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3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3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❷「メモを取らないといけないな」と思う情報を先生が答えたら</a:t>
            </a:r>
            <a:r>
              <a:rPr kumimoji="1" lang="ja-JP" altLang="en-US" sz="3600" u="sng" dirty="0">
                <a:solidFill>
                  <a:srgbClr val="FFFF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メモをして、復唱します。</a:t>
            </a:r>
          </a:p>
        </p:txBody>
      </p:sp>
      <p:pic>
        <p:nvPicPr>
          <p:cNvPr id="5" name="Picture 2" descr="メモを取っている男性会社員のイラスト">
            <a:extLst>
              <a:ext uri="{FF2B5EF4-FFF2-40B4-BE49-F238E27FC236}">
                <a16:creationId xmlns:a16="http://schemas.microsoft.com/office/drawing/2014/main" id="{251D8BD8-F73E-D212-B1BD-939B02F4A7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743" y="4211053"/>
            <a:ext cx="2137410" cy="264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4B41A6C-A427-1EC7-1AEE-2D56230405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29" y="3686162"/>
            <a:ext cx="2648614" cy="3056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925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5831D2243DA374CBBA3CFC3E79D1762" ma:contentTypeVersion="8" ma:contentTypeDescription="新しいドキュメントを作成します。" ma:contentTypeScope="" ma:versionID="8b653c99711380667e277270004b3593">
  <xsd:schema xmlns:xsd="http://www.w3.org/2001/XMLSchema" xmlns:xs="http://www.w3.org/2001/XMLSchema" xmlns:p="http://schemas.microsoft.com/office/2006/metadata/properties" xmlns:ns2="4baaf02a-bd24-4ca8-9f2a-0fde2e12f5c8" targetNamespace="http://schemas.microsoft.com/office/2006/metadata/properties" ma:root="true" ma:fieldsID="cf59cf7582843a18fcd43321cdc871cb" ns2:_="">
    <xsd:import namespace="4baaf02a-bd24-4ca8-9f2a-0fde2e12f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af02a-bd24-4ca8-9f2a-0fde2e12f5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D0F12C-65F8-4CAE-87C0-2AA54526538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46A9A0-9FC9-4560-8746-F689AB3B4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A36DDA-39A0-4D8E-A196-E7CD69113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aaf02a-bd24-4ca8-9f2a-0fde2e12f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121</Words>
  <PresentationFormat>ワイド画面</PresentationFormat>
  <Paragraphs>25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UD デジタル 教科書体 NK-B</vt:lpstr>
      <vt:lpstr>UD デジタル 教科書体 NP-B</vt:lpstr>
      <vt:lpstr>游ゴシック</vt:lpstr>
      <vt:lpstr>游ゴシック Light</vt:lpstr>
      <vt:lpstr>Arial</vt:lpstr>
      <vt:lpstr>Office Theme</vt:lpstr>
      <vt:lpstr>今日学ぶこと</vt:lpstr>
      <vt:lpstr>今日学ぶこと</vt:lpstr>
      <vt:lpstr>目上の人に話しかける時の基本</vt:lpstr>
      <vt:lpstr>質問したいとき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2024-07-12T02:25:24Z</dcterms:created>
  <dcterms:modified xsi:type="dcterms:W3CDTF">2025-02-15T09:09:06Z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0x01010065831D2243DA374CBBA3CFC3E79D1762</vt:lpwstr>
  </property>
</Properties>
</file>