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0" r:id="rId5"/>
    <p:sldId id="331" r:id="rId6"/>
    <p:sldId id="384" r:id="rId7"/>
    <p:sldId id="414" r:id="rId8"/>
    <p:sldId id="411" r:id="rId9"/>
    <p:sldId id="412" r:id="rId10"/>
    <p:sldId id="413" r:id="rId11"/>
    <p:sldId id="415" r:id="rId12"/>
    <p:sldId id="397" r:id="rId13"/>
    <p:sldId id="385" r:id="rId14"/>
    <p:sldId id="398" r:id="rId15"/>
    <p:sldId id="399" r:id="rId16"/>
    <p:sldId id="400" r:id="rId17"/>
    <p:sldId id="387" r:id="rId18"/>
    <p:sldId id="405" r:id="rId19"/>
    <p:sldId id="395" r:id="rId20"/>
    <p:sldId id="396" r:id="rId21"/>
    <p:sldId id="401" r:id="rId22"/>
    <p:sldId id="402" r:id="rId23"/>
    <p:sldId id="403" r:id="rId24"/>
    <p:sldId id="404" r:id="rId25"/>
    <p:sldId id="391" r:id="rId26"/>
    <p:sldId id="406" r:id="rId27"/>
    <p:sldId id="407" r:id="rId28"/>
    <p:sldId id="408" r:id="rId29"/>
    <p:sldId id="409" r:id="rId30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BAC4C4-E74F-4F31-ADBF-E0FB270D384D}" v="8" dt="2024-12-25T06:30:13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179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哲史 小野" userId="c996264f2ee12bee" providerId="LiveId" clId="{84BAC4C4-E74F-4F31-ADBF-E0FB270D384D}"/>
    <pc:docChg chg="custSel addSld delSld modSld sldOrd">
      <pc:chgData name="哲史 小野" userId="c996264f2ee12bee" providerId="LiveId" clId="{84BAC4C4-E74F-4F31-ADBF-E0FB270D384D}" dt="2024-12-25T06:30:13.030" v="408" actId="478"/>
      <pc:docMkLst>
        <pc:docMk/>
      </pc:docMkLst>
      <pc:sldChg chg="addSp delSp modSp mod">
        <pc:chgData name="哲史 小野" userId="c996264f2ee12bee" providerId="LiveId" clId="{84BAC4C4-E74F-4F31-ADBF-E0FB270D384D}" dt="2024-12-25T06:30:13.030" v="408" actId="478"/>
        <pc:sldMkLst>
          <pc:docMk/>
          <pc:sldMk cId="3335064939" sldId="260"/>
        </pc:sldMkLst>
        <pc:spChg chg="add del mod">
          <ac:chgData name="哲史 小野" userId="c996264f2ee12bee" providerId="LiveId" clId="{84BAC4C4-E74F-4F31-ADBF-E0FB270D384D}" dt="2024-12-25T06:30:08.586" v="407" actId="478"/>
          <ac:spMkLst>
            <pc:docMk/>
            <pc:sldMk cId="3335064939" sldId="260"/>
            <ac:spMk id="3" creationId="{4959389D-F442-4B29-46E8-82458C0CCB48}"/>
          </ac:spMkLst>
        </pc:spChg>
        <pc:spChg chg="del mod">
          <ac:chgData name="哲史 小野" userId="c996264f2ee12bee" providerId="LiveId" clId="{84BAC4C4-E74F-4F31-ADBF-E0FB270D384D}" dt="2024-12-25T06:30:13.030" v="408" actId="478"/>
          <ac:spMkLst>
            <pc:docMk/>
            <pc:sldMk cId="3335064939" sldId="260"/>
            <ac:spMk id="28675" creationId="{00000000-0000-0000-0000-000000000000}"/>
          </ac:spMkLst>
        </pc:spChg>
      </pc:sldChg>
      <pc:sldChg chg="modSp mod">
        <pc:chgData name="哲史 小野" userId="c996264f2ee12bee" providerId="LiveId" clId="{84BAC4C4-E74F-4F31-ADBF-E0FB270D384D}" dt="2024-12-25T04:52:23.513" v="173" actId="20577"/>
        <pc:sldMkLst>
          <pc:docMk/>
          <pc:sldMk cId="3464056136" sldId="331"/>
        </pc:sldMkLst>
        <pc:spChg chg="mod">
          <ac:chgData name="哲史 小野" userId="c996264f2ee12bee" providerId="LiveId" clId="{84BAC4C4-E74F-4F31-ADBF-E0FB270D384D}" dt="2024-12-25T04:52:23.513" v="173" actId="20577"/>
          <ac:spMkLst>
            <pc:docMk/>
            <pc:sldMk cId="3464056136" sldId="331"/>
            <ac:spMk id="6" creationId="{00000000-0000-0000-0000-000000000000}"/>
          </ac:spMkLst>
        </pc:spChg>
      </pc:sldChg>
      <pc:sldChg chg="delSp modSp mod">
        <pc:chgData name="哲史 小野" userId="c996264f2ee12bee" providerId="LiveId" clId="{84BAC4C4-E74F-4F31-ADBF-E0FB270D384D}" dt="2024-12-25T05:12:27.534" v="403" actId="14100"/>
        <pc:sldMkLst>
          <pc:docMk/>
          <pc:sldMk cId="2796640177" sldId="384"/>
        </pc:sldMkLst>
        <pc:spChg chg="del">
          <ac:chgData name="哲史 小野" userId="c996264f2ee12bee" providerId="LiveId" clId="{84BAC4C4-E74F-4F31-ADBF-E0FB270D384D}" dt="2024-12-25T04:01:59.157" v="146" actId="478"/>
          <ac:spMkLst>
            <pc:docMk/>
            <pc:sldMk cId="2796640177" sldId="384"/>
            <ac:spMk id="5" creationId="{00000000-0000-0000-0000-000000000000}"/>
          </ac:spMkLst>
        </pc:spChg>
        <pc:spChg chg="mod">
          <ac:chgData name="哲史 小野" userId="c996264f2ee12bee" providerId="LiveId" clId="{84BAC4C4-E74F-4F31-ADBF-E0FB270D384D}" dt="2024-12-25T05:12:27.534" v="403" actId="14100"/>
          <ac:spMkLst>
            <pc:docMk/>
            <pc:sldMk cId="2796640177" sldId="384"/>
            <ac:spMk id="92163" creationId="{00000000-0000-0000-0000-000000000000}"/>
          </ac:spMkLst>
        </pc:spChg>
      </pc:sldChg>
      <pc:sldChg chg="modSp mod">
        <pc:chgData name="哲史 小野" userId="c996264f2ee12bee" providerId="LiveId" clId="{84BAC4C4-E74F-4F31-ADBF-E0FB270D384D}" dt="2024-12-25T03:49:54.347" v="20" actId="1076"/>
        <pc:sldMkLst>
          <pc:docMk/>
          <pc:sldMk cId="2560145117" sldId="385"/>
        </pc:sldMkLst>
        <pc:spChg chg="mod">
          <ac:chgData name="哲史 小野" userId="c996264f2ee12bee" providerId="LiveId" clId="{84BAC4C4-E74F-4F31-ADBF-E0FB270D384D}" dt="2024-12-25T03:49:54.347" v="20" actId="1076"/>
          <ac:spMkLst>
            <pc:docMk/>
            <pc:sldMk cId="2560145117" sldId="385"/>
            <ac:spMk id="18" creationId="{00000000-0000-0000-0000-000000000000}"/>
          </ac:spMkLst>
        </pc:spChg>
        <pc:spChg chg="mod">
          <ac:chgData name="哲史 小野" userId="c996264f2ee12bee" providerId="LiveId" clId="{84BAC4C4-E74F-4F31-ADBF-E0FB270D384D}" dt="2024-12-25T03:49:51.746" v="19" actId="14100"/>
          <ac:spMkLst>
            <pc:docMk/>
            <pc:sldMk cId="2560145117" sldId="385"/>
            <ac:spMk id="21" creationId="{00000000-0000-0000-0000-000000000000}"/>
          </ac:spMkLst>
        </pc:spChg>
      </pc:sldChg>
      <pc:sldChg chg="modSp mod">
        <pc:chgData name="哲史 小野" userId="c996264f2ee12bee" providerId="LiveId" clId="{84BAC4C4-E74F-4F31-ADBF-E0FB270D384D}" dt="2024-12-25T03:49:46.911" v="18" actId="1076"/>
        <pc:sldMkLst>
          <pc:docMk/>
          <pc:sldMk cId="2054216066" sldId="397"/>
        </pc:sldMkLst>
        <pc:spChg chg="mod">
          <ac:chgData name="哲史 小野" userId="c996264f2ee12bee" providerId="LiveId" clId="{84BAC4C4-E74F-4F31-ADBF-E0FB270D384D}" dt="2024-12-25T03:49:38.180" v="14" actId="20577"/>
          <ac:spMkLst>
            <pc:docMk/>
            <pc:sldMk cId="2054216066" sldId="397"/>
            <ac:spMk id="14" creationId="{00000000-0000-0000-0000-000000000000}"/>
          </ac:spMkLst>
        </pc:spChg>
        <pc:spChg chg="mod">
          <ac:chgData name="哲史 小野" userId="c996264f2ee12bee" providerId="LiveId" clId="{84BAC4C4-E74F-4F31-ADBF-E0FB270D384D}" dt="2024-12-25T03:49:45.258" v="17" actId="14100"/>
          <ac:spMkLst>
            <pc:docMk/>
            <pc:sldMk cId="2054216066" sldId="397"/>
            <ac:spMk id="18" creationId="{00000000-0000-0000-0000-000000000000}"/>
          </ac:spMkLst>
        </pc:spChg>
        <pc:spChg chg="mod">
          <ac:chgData name="哲史 小野" userId="c996264f2ee12bee" providerId="LiveId" clId="{84BAC4C4-E74F-4F31-ADBF-E0FB270D384D}" dt="2024-12-25T03:49:46.911" v="18" actId="1076"/>
          <ac:spMkLst>
            <pc:docMk/>
            <pc:sldMk cId="2054216066" sldId="397"/>
            <ac:spMk id="19" creationId="{00000000-0000-0000-0000-000000000000}"/>
          </ac:spMkLst>
        </pc:spChg>
        <pc:spChg chg="mod">
          <ac:chgData name="哲史 小野" userId="c996264f2ee12bee" providerId="LiveId" clId="{84BAC4C4-E74F-4F31-ADBF-E0FB270D384D}" dt="2024-12-25T03:49:40.848" v="15" actId="1076"/>
          <ac:spMkLst>
            <pc:docMk/>
            <pc:sldMk cId="2054216066" sldId="397"/>
            <ac:spMk id="20" creationId="{00000000-0000-0000-0000-000000000000}"/>
          </ac:spMkLst>
        </pc:spChg>
      </pc:sldChg>
      <pc:sldChg chg="modSp mod">
        <pc:chgData name="哲史 小野" userId="c996264f2ee12bee" providerId="LiveId" clId="{84BAC4C4-E74F-4F31-ADBF-E0FB270D384D}" dt="2024-12-25T03:50:34.879" v="24" actId="14100"/>
        <pc:sldMkLst>
          <pc:docMk/>
          <pc:sldMk cId="3527195362" sldId="402"/>
        </pc:sldMkLst>
        <pc:spChg chg="mod">
          <ac:chgData name="哲史 小野" userId="c996264f2ee12bee" providerId="LiveId" clId="{84BAC4C4-E74F-4F31-ADBF-E0FB270D384D}" dt="2024-12-25T03:50:25.180" v="21" actId="2711"/>
          <ac:spMkLst>
            <pc:docMk/>
            <pc:sldMk cId="3527195362" sldId="402"/>
            <ac:spMk id="2" creationId="{00000000-0000-0000-0000-000000000000}"/>
          </ac:spMkLst>
        </pc:spChg>
        <pc:spChg chg="mod">
          <ac:chgData name="哲史 小野" userId="c996264f2ee12bee" providerId="LiveId" clId="{84BAC4C4-E74F-4F31-ADBF-E0FB270D384D}" dt="2024-12-25T03:50:31.081" v="22" actId="1076"/>
          <ac:spMkLst>
            <pc:docMk/>
            <pc:sldMk cId="3527195362" sldId="402"/>
            <ac:spMk id="3" creationId="{00000000-0000-0000-0000-000000000000}"/>
          </ac:spMkLst>
        </pc:spChg>
        <pc:spChg chg="mod">
          <ac:chgData name="哲史 小野" userId="c996264f2ee12bee" providerId="LiveId" clId="{84BAC4C4-E74F-4F31-ADBF-E0FB270D384D}" dt="2024-12-25T03:50:34.879" v="24" actId="14100"/>
          <ac:spMkLst>
            <pc:docMk/>
            <pc:sldMk cId="3527195362" sldId="402"/>
            <ac:spMk id="10" creationId="{00000000-0000-0000-0000-000000000000}"/>
          </ac:spMkLst>
        </pc:spChg>
      </pc:sldChg>
      <pc:sldChg chg="modSp mod">
        <pc:chgData name="哲史 小野" userId="c996264f2ee12bee" providerId="LiveId" clId="{84BAC4C4-E74F-4F31-ADBF-E0FB270D384D}" dt="2024-12-25T04:39:16.405" v="160" actId="1076"/>
        <pc:sldMkLst>
          <pc:docMk/>
          <pc:sldMk cId="3267952184" sldId="407"/>
        </pc:sldMkLst>
        <pc:spChg chg="mod">
          <ac:chgData name="哲史 小野" userId="c996264f2ee12bee" providerId="LiveId" clId="{84BAC4C4-E74F-4F31-ADBF-E0FB270D384D}" dt="2024-12-25T04:39:16.405" v="160" actId="1076"/>
          <ac:spMkLst>
            <pc:docMk/>
            <pc:sldMk cId="3267952184" sldId="407"/>
            <ac:spMk id="7" creationId="{00000000-0000-0000-0000-000000000000}"/>
          </ac:spMkLst>
        </pc:spChg>
        <pc:spChg chg="mod">
          <ac:chgData name="哲史 小野" userId="c996264f2ee12bee" providerId="LiveId" clId="{84BAC4C4-E74F-4F31-ADBF-E0FB270D384D}" dt="2024-12-25T04:39:13.163" v="159" actId="14100"/>
          <ac:spMkLst>
            <pc:docMk/>
            <pc:sldMk cId="3267952184" sldId="407"/>
            <ac:spMk id="36" creationId="{00000000-0000-0000-0000-000000000000}"/>
          </ac:spMkLst>
        </pc:spChg>
        <pc:spChg chg="mod">
          <ac:chgData name="哲史 小野" userId="c996264f2ee12bee" providerId="LiveId" clId="{84BAC4C4-E74F-4F31-ADBF-E0FB270D384D}" dt="2024-12-25T04:38:54.371" v="155" actId="14100"/>
          <ac:spMkLst>
            <pc:docMk/>
            <pc:sldMk cId="3267952184" sldId="407"/>
            <ac:spMk id="39" creationId="{00000000-0000-0000-0000-000000000000}"/>
          </ac:spMkLst>
        </pc:spChg>
      </pc:sldChg>
      <pc:sldChg chg="modSp mod">
        <pc:chgData name="哲史 小野" userId="c996264f2ee12bee" providerId="LiveId" clId="{84BAC4C4-E74F-4F31-ADBF-E0FB270D384D}" dt="2024-12-25T05:33:07.352" v="404" actId="14100"/>
        <pc:sldMkLst>
          <pc:docMk/>
          <pc:sldMk cId="1509444221" sldId="409"/>
        </pc:sldMkLst>
        <pc:spChg chg="mod">
          <ac:chgData name="哲史 小野" userId="c996264f2ee12bee" providerId="LiveId" clId="{84BAC4C4-E74F-4F31-ADBF-E0FB270D384D}" dt="2024-12-25T05:33:07.352" v="404" actId="14100"/>
          <ac:spMkLst>
            <pc:docMk/>
            <pc:sldMk cId="1509444221" sldId="409"/>
            <ac:spMk id="5" creationId="{00000000-0000-0000-0000-000000000000}"/>
          </ac:spMkLst>
        </pc:spChg>
        <pc:spChg chg="mod">
          <ac:chgData name="哲史 小野" userId="c996264f2ee12bee" providerId="LiveId" clId="{84BAC4C4-E74F-4F31-ADBF-E0FB270D384D}" dt="2024-12-25T03:51:37.119" v="137" actId="20577"/>
          <ac:spMkLst>
            <pc:docMk/>
            <pc:sldMk cId="1509444221" sldId="409"/>
            <ac:spMk id="9" creationId="{00000000-0000-0000-0000-000000000000}"/>
          </ac:spMkLst>
        </pc:spChg>
        <pc:spChg chg="mod">
          <ac:chgData name="哲史 小野" userId="c996264f2ee12bee" providerId="LiveId" clId="{84BAC4C4-E74F-4F31-ADBF-E0FB270D384D}" dt="2024-12-25T03:51:41.797" v="138" actId="14100"/>
          <ac:spMkLst>
            <pc:docMk/>
            <pc:sldMk cId="1509444221" sldId="409"/>
            <ac:spMk id="12" creationId="{00000000-0000-0000-0000-000000000000}"/>
          </ac:spMkLst>
        </pc:spChg>
      </pc:sldChg>
      <pc:sldChg chg="del">
        <pc:chgData name="哲史 小野" userId="c996264f2ee12bee" providerId="LiveId" clId="{84BAC4C4-E74F-4F31-ADBF-E0FB270D384D}" dt="2024-12-25T04:02:20.947" v="150" actId="47"/>
        <pc:sldMkLst>
          <pc:docMk/>
          <pc:sldMk cId="166808245" sldId="410"/>
        </pc:sldMkLst>
      </pc:sldChg>
      <pc:sldChg chg="delSp modSp mod">
        <pc:chgData name="哲史 小野" userId="c996264f2ee12bee" providerId="LiveId" clId="{84BAC4C4-E74F-4F31-ADBF-E0FB270D384D}" dt="2024-12-25T05:08:53.289" v="207" actId="207"/>
        <pc:sldMkLst>
          <pc:docMk/>
          <pc:sldMk cId="1648569592" sldId="411"/>
        </pc:sldMkLst>
        <pc:spChg chg="del">
          <ac:chgData name="哲史 小野" userId="c996264f2ee12bee" providerId="LiveId" clId="{84BAC4C4-E74F-4F31-ADBF-E0FB270D384D}" dt="2024-12-25T04:02:06.926" v="147" actId="478"/>
          <ac:spMkLst>
            <pc:docMk/>
            <pc:sldMk cId="1648569592" sldId="411"/>
            <ac:spMk id="2" creationId="{00000000-0000-0000-0000-000000000000}"/>
          </ac:spMkLst>
        </pc:spChg>
        <pc:spChg chg="mod">
          <ac:chgData name="哲史 小野" userId="c996264f2ee12bee" providerId="LiveId" clId="{84BAC4C4-E74F-4F31-ADBF-E0FB270D384D}" dt="2024-12-25T05:08:30.969" v="204" actId="1076"/>
          <ac:spMkLst>
            <pc:docMk/>
            <pc:sldMk cId="1648569592" sldId="411"/>
            <ac:spMk id="30" creationId="{00000000-0000-0000-0000-000000000000}"/>
          </ac:spMkLst>
        </pc:spChg>
        <pc:spChg chg="mod">
          <ac:chgData name="哲史 小野" userId="c996264f2ee12bee" providerId="LiveId" clId="{84BAC4C4-E74F-4F31-ADBF-E0FB270D384D}" dt="2024-12-25T05:08:53.289" v="207" actId="207"/>
          <ac:spMkLst>
            <pc:docMk/>
            <pc:sldMk cId="1648569592" sldId="411"/>
            <ac:spMk id="30722" creationId="{00000000-0000-0000-0000-000000000000}"/>
          </ac:spMkLst>
        </pc:spChg>
      </pc:sldChg>
      <pc:sldChg chg="delSp modSp mod">
        <pc:chgData name="哲史 小野" userId="c996264f2ee12bee" providerId="LiveId" clId="{84BAC4C4-E74F-4F31-ADBF-E0FB270D384D}" dt="2024-12-25T05:08:49.443" v="206" actId="207"/>
        <pc:sldMkLst>
          <pc:docMk/>
          <pc:sldMk cId="2241985089" sldId="412"/>
        </pc:sldMkLst>
        <pc:spChg chg="mod">
          <ac:chgData name="哲史 小野" userId="c996264f2ee12bee" providerId="LiveId" clId="{84BAC4C4-E74F-4F31-ADBF-E0FB270D384D}" dt="2024-12-25T05:08:38.304" v="205" actId="14100"/>
          <ac:spMkLst>
            <pc:docMk/>
            <pc:sldMk cId="2241985089" sldId="412"/>
            <ac:spMk id="19" creationId="{00000000-0000-0000-0000-000000000000}"/>
          </ac:spMkLst>
        </pc:spChg>
        <pc:spChg chg="del">
          <ac:chgData name="哲史 小野" userId="c996264f2ee12bee" providerId="LiveId" clId="{84BAC4C4-E74F-4F31-ADBF-E0FB270D384D}" dt="2024-12-25T04:02:11.662" v="148" actId="478"/>
          <ac:spMkLst>
            <pc:docMk/>
            <pc:sldMk cId="2241985089" sldId="412"/>
            <ac:spMk id="24" creationId="{00000000-0000-0000-0000-000000000000}"/>
          </ac:spMkLst>
        </pc:spChg>
        <pc:spChg chg="mod">
          <ac:chgData name="哲史 小野" userId="c996264f2ee12bee" providerId="LiveId" clId="{84BAC4C4-E74F-4F31-ADBF-E0FB270D384D}" dt="2024-12-25T05:08:49.443" v="206" actId="207"/>
          <ac:spMkLst>
            <pc:docMk/>
            <pc:sldMk cId="2241985089" sldId="412"/>
            <ac:spMk id="30722" creationId="{00000000-0000-0000-0000-000000000000}"/>
          </ac:spMkLst>
        </pc:spChg>
      </pc:sldChg>
      <pc:sldChg chg="delSp modSp mod">
        <pc:chgData name="哲史 小野" userId="c996264f2ee12bee" providerId="LiveId" clId="{84BAC4C4-E74F-4F31-ADBF-E0FB270D384D}" dt="2024-12-25T05:10:39.897" v="287" actId="20578"/>
        <pc:sldMkLst>
          <pc:docMk/>
          <pc:sldMk cId="119951581" sldId="413"/>
        </pc:sldMkLst>
        <pc:spChg chg="del">
          <ac:chgData name="哲史 小野" userId="c996264f2ee12bee" providerId="LiveId" clId="{84BAC4C4-E74F-4F31-ADBF-E0FB270D384D}" dt="2024-12-25T04:02:15.665" v="149" actId="478"/>
          <ac:spMkLst>
            <pc:docMk/>
            <pc:sldMk cId="119951581" sldId="413"/>
            <ac:spMk id="30" creationId="{00000000-0000-0000-0000-000000000000}"/>
          </ac:spMkLst>
        </pc:spChg>
        <pc:spChg chg="mod">
          <ac:chgData name="哲史 小野" userId="c996264f2ee12bee" providerId="LiveId" clId="{84BAC4C4-E74F-4F31-ADBF-E0FB270D384D}" dt="2024-12-25T05:10:39.897" v="287" actId="20578"/>
          <ac:spMkLst>
            <pc:docMk/>
            <pc:sldMk cId="119951581" sldId="413"/>
            <ac:spMk id="30722" creationId="{00000000-0000-0000-0000-000000000000}"/>
          </ac:spMkLst>
        </pc:spChg>
      </pc:sldChg>
      <pc:sldChg chg="addSp modSp new mod setBg">
        <pc:chgData name="哲史 小野" userId="c996264f2ee12bee" providerId="LiveId" clId="{84BAC4C4-E74F-4F31-ADBF-E0FB270D384D}" dt="2024-12-25T05:12:08.551" v="375" actId="20577"/>
        <pc:sldMkLst>
          <pc:docMk/>
          <pc:sldMk cId="3354696528" sldId="414"/>
        </pc:sldMkLst>
        <pc:spChg chg="add mod">
          <ac:chgData name="哲史 小野" userId="c996264f2ee12bee" providerId="LiveId" clId="{84BAC4C4-E74F-4F31-ADBF-E0FB270D384D}" dt="2024-12-25T05:12:08.551" v="375" actId="20577"/>
          <ac:spMkLst>
            <pc:docMk/>
            <pc:sldMk cId="3354696528" sldId="414"/>
            <ac:spMk id="2" creationId="{C8B06C43-BDBF-08C0-BBA5-FA92747A9C73}"/>
          </ac:spMkLst>
        </pc:spChg>
      </pc:sldChg>
      <pc:sldChg chg="modSp add mod ord">
        <pc:chgData name="哲史 小野" userId="c996264f2ee12bee" providerId="LiveId" clId="{84BAC4C4-E74F-4F31-ADBF-E0FB270D384D}" dt="2024-12-25T05:11:36.833" v="349" actId="20577"/>
        <pc:sldMkLst>
          <pc:docMk/>
          <pc:sldMk cId="3267240211" sldId="415"/>
        </pc:sldMkLst>
        <pc:spChg chg="mod">
          <ac:chgData name="哲史 小野" userId="c996264f2ee12bee" providerId="LiveId" clId="{84BAC4C4-E74F-4F31-ADBF-E0FB270D384D}" dt="2024-12-25T05:11:36.833" v="349" actId="20577"/>
          <ac:spMkLst>
            <pc:docMk/>
            <pc:sldMk cId="3267240211" sldId="415"/>
            <ac:spMk id="2" creationId="{1B315213-E7CB-6AB0-A4E9-4E5A2BD2AAC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275402" cy="337958"/>
          </a:xfrm>
          <a:prstGeom prst="rect">
            <a:avLst/>
          </a:prstGeom>
        </p:spPr>
        <p:txBody>
          <a:bodyPr vert="horz" lIns="91353" tIns="45676" rIns="91353" bIns="4567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6397806"/>
            <a:ext cx="4275402" cy="337958"/>
          </a:xfrm>
          <a:prstGeom prst="rect">
            <a:avLst/>
          </a:prstGeom>
        </p:spPr>
        <p:txBody>
          <a:bodyPr vert="horz" lIns="91353" tIns="45676" rIns="91353" bIns="4567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30" y="6397806"/>
            <a:ext cx="4275402" cy="337958"/>
          </a:xfrm>
          <a:prstGeom prst="rect">
            <a:avLst/>
          </a:prstGeom>
        </p:spPr>
        <p:txBody>
          <a:bodyPr vert="horz" lIns="91353" tIns="45676" rIns="91353" bIns="45676" rtlCol="0" anchor="b"/>
          <a:lstStyle>
            <a:lvl1pPr algn="r">
              <a:defRPr sz="1200"/>
            </a:lvl1pPr>
          </a:lstStyle>
          <a:p>
            <a:fld id="{F4247641-F49B-47CE-B201-C3B258F35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192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275402" cy="337958"/>
          </a:xfrm>
          <a:prstGeom prst="rect">
            <a:avLst/>
          </a:prstGeom>
        </p:spPr>
        <p:txBody>
          <a:bodyPr vert="horz" lIns="91353" tIns="45676" rIns="91353" bIns="4567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30" y="0"/>
            <a:ext cx="4275402" cy="337958"/>
          </a:xfrm>
          <a:prstGeom prst="rect">
            <a:avLst/>
          </a:prstGeom>
        </p:spPr>
        <p:txBody>
          <a:bodyPr vert="horz" lIns="91353" tIns="45676" rIns="91353" bIns="45676" rtlCol="0"/>
          <a:lstStyle>
            <a:lvl1pPr algn="r">
              <a:defRPr sz="1200"/>
            </a:lvl1pPr>
          </a:lstStyle>
          <a:p>
            <a:fld id="{D9A3F84E-CA6B-43C4-8A50-598C8D5174B5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3" tIns="45676" rIns="91353" bIns="456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353" tIns="45676" rIns="91353" bIns="456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397806"/>
            <a:ext cx="4275402" cy="337958"/>
          </a:xfrm>
          <a:prstGeom prst="rect">
            <a:avLst/>
          </a:prstGeom>
        </p:spPr>
        <p:txBody>
          <a:bodyPr vert="horz" lIns="91353" tIns="45676" rIns="91353" bIns="4567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30" y="6397806"/>
            <a:ext cx="4275402" cy="337958"/>
          </a:xfrm>
          <a:prstGeom prst="rect">
            <a:avLst/>
          </a:prstGeom>
        </p:spPr>
        <p:txBody>
          <a:bodyPr vert="horz" lIns="91353" tIns="45676" rIns="91353" bIns="45676" rtlCol="0" anchor="b"/>
          <a:lstStyle>
            <a:lvl1pPr algn="r">
              <a:defRPr sz="1200"/>
            </a:lvl1pPr>
          </a:lstStyle>
          <a:p>
            <a:fld id="{95C7AC89-B49C-4DFF-8A76-C518112F3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26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miter lim="800000"/>
            <a:headEnd type="none" w="med" len="med"/>
            <a:tailEnd type="none" w="med" len="med"/>
          </a:ln>
        </p:spPr>
      </p:sp>
      <p:sp>
        <p:nvSpPr>
          <p:cNvPr id="29699" name="ノート プレースホルダー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ja-JP"/>
          </a:p>
        </p:txBody>
      </p:sp>
      <p:sp>
        <p:nvSpPr>
          <p:cNvPr id="29700" name="スライド番号プレースホルダー 3"/>
          <p:cNvSpPr>
            <a:spLocks noChangeArrowheads="1"/>
          </p:cNvSpPr>
          <p:nvPr/>
        </p:nvSpPr>
        <p:spPr bwMode="auto">
          <a:xfrm>
            <a:off x="5538383" y="6945089"/>
            <a:ext cx="4238861" cy="36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06" tIns="46003" rIns="92006" bIns="46003" anchor="b"/>
          <a:lstStyle>
            <a:lvl1pPr defTabSz="912813">
              <a:spcBef>
                <a:spcPct val="30000"/>
              </a:spcBef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B8CA5DD-DD3B-4F75-8AB8-1A3712F6B8C8}" type="slidenum">
              <a:rPr lang="ja-JP" altLang="en-US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6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miter lim="800000"/>
            <a:headEnd type="none" w="med" len="med"/>
            <a:tailEnd type="none" w="med" len="med"/>
          </a:ln>
        </p:spPr>
      </p:sp>
      <p:sp>
        <p:nvSpPr>
          <p:cNvPr id="93187" name="ノート プレースホルダー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ja-JP"/>
          </a:p>
        </p:txBody>
      </p:sp>
      <p:sp>
        <p:nvSpPr>
          <p:cNvPr id="93188" name="スライド番号プレースホルダー 3"/>
          <p:cNvSpPr>
            <a:spLocks noChangeArrowheads="1"/>
          </p:cNvSpPr>
          <p:nvPr/>
        </p:nvSpPr>
        <p:spPr bwMode="auto">
          <a:xfrm>
            <a:off x="3792636" y="10141906"/>
            <a:ext cx="2902735" cy="53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06" tIns="46003" rIns="92006" bIns="46003" anchor="b"/>
          <a:lstStyle>
            <a:lvl1pPr defTabSz="912813">
              <a:spcBef>
                <a:spcPct val="30000"/>
              </a:spcBef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B6921A1-9565-47B5-B206-E6B2E4C8655D}" type="slidenum">
              <a:rPr lang="ja-JP" altLang="en-US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3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7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D9D-38C0-414B-8C95-FE9EFE8F5758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B8C-DE2B-415F-8714-C97F4EB28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73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D9D-38C0-414B-8C95-FE9EFE8F5758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B8C-DE2B-415F-8714-C97F4EB28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08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D9D-38C0-414B-8C95-FE9EFE8F5758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B8C-DE2B-415F-8714-C97F4EB28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60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D9D-38C0-414B-8C95-FE9EFE8F5758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B8C-DE2B-415F-8714-C97F4EB28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80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D9D-38C0-414B-8C95-FE9EFE8F5758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B8C-DE2B-415F-8714-C97F4EB28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59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D9D-38C0-414B-8C95-FE9EFE8F5758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B8C-DE2B-415F-8714-C97F4EB28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68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D9D-38C0-414B-8C95-FE9EFE8F5758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B8C-DE2B-415F-8714-C97F4EB28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1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D9D-38C0-414B-8C95-FE9EFE8F5758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B8C-DE2B-415F-8714-C97F4EB28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97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D9D-38C0-414B-8C95-FE9EFE8F5758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B8C-DE2B-415F-8714-C97F4EB28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92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D9D-38C0-414B-8C95-FE9EFE8F5758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B8C-DE2B-415F-8714-C97F4EB28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64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D9D-38C0-414B-8C95-FE9EFE8F5758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B8C-DE2B-415F-8714-C97F4EB28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89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7FD9D-38C0-414B-8C95-FE9EFE8F5758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63B8C-DE2B-415F-8714-C97F4EB28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6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19062" y="4095344"/>
            <a:ext cx="2915968" cy="27626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8913" y="284163"/>
            <a:ext cx="11664950" cy="1079500"/>
          </a:xfrm>
        </p:spPr>
        <p:txBody>
          <a:bodyPr/>
          <a:lstStyle/>
          <a:p>
            <a:pPr algn="ctr" eaLnBrk="1" hangingPunct="1"/>
            <a:r>
              <a:rPr lang="en-US" altLang="ja-JP" sz="5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SST</a:t>
            </a:r>
            <a:endParaRPr lang="ja-JP" altLang="en-US" sz="32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1457325"/>
            <a:ext cx="1207293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ja-JP" sz="4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defTabSz="9144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5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  <a:endParaRPr lang="en-US" altLang="ja-JP" sz="5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defTabSz="9144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ja-JP" sz="5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defTabSz="9144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5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r>
              <a:rPr lang="ja-JP" altLang="en-US" sz="5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上手な声のかけ方（</a:t>
            </a:r>
            <a:r>
              <a:rPr lang="ja-JP" altLang="en-US" sz="54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あいさつ</a:t>
            </a:r>
            <a:r>
              <a:rPr lang="ja-JP" altLang="en-US" sz="5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r>
              <a:rPr lang="en-US" altLang="ja-JP" sz="5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</a:p>
          <a:p>
            <a:pPr algn="ctr" defTabSz="9144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ja-JP" altLang="en-US" sz="4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" y="4333816"/>
            <a:ext cx="2097139" cy="22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6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545434" y="1874983"/>
            <a:ext cx="11149262" cy="477188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5433" y="720436"/>
            <a:ext cx="11149262" cy="6137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4371" y="681190"/>
            <a:ext cx="1117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◎</a:t>
            </a:r>
            <a:r>
              <a:rPr lang="ja-JP" altLang="en-US" sz="36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日常で、こんなことはある？</a:t>
            </a:r>
            <a:endParaRPr kumimoji="1" lang="en-US" altLang="ja-JP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64370" y="634560"/>
            <a:ext cx="6347266" cy="785294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2545" y="4124658"/>
            <a:ext cx="1495345" cy="22061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26"/>
          <a:stretch/>
        </p:blipFill>
        <p:spPr>
          <a:xfrm>
            <a:off x="5767146" y="4124658"/>
            <a:ext cx="3341900" cy="213945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53" y="4309046"/>
            <a:ext cx="1994311" cy="199431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71"/>
          <a:stretch/>
        </p:blipFill>
        <p:spPr>
          <a:xfrm flipH="1">
            <a:off x="456914" y="3911012"/>
            <a:ext cx="2643842" cy="2444476"/>
          </a:xfrm>
          <a:prstGeom prst="rect">
            <a:avLst/>
          </a:prstGeom>
        </p:spPr>
      </p:pic>
      <p:sp>
        <p:nvSpPr>
          <p:cNvPr id="18" name="円形吹き出し 17"/>
          <p:cNvSpPr/>
          <p:nvPr/>
        </p:nvSpPr>
        <p:spPr>
          <a:xfrm>
            <a:off x="3642414" y="2224833"/>
            <a:ext cx="4907171" cy="1517073"/>
          </a:xfrm>
          <a:prstGeom prst="wedgeEllipseCallout">
            <a:avLst>
              <a:gd name="adj1" fmla="val -10481"/>
              <a:gd name="adj2" fmla="val 85027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おはよ～</a:t>
            </a:r>
          </a:p>
        </p:txBody>
      </p:sp>
      <p:sp>
        <p:nvSpPr>
          <p:cNvPr id="21" name="円形吹き出し 20"/>
          <p:cNvSpPr/>
          <p:nvPr/>
        </p:nvSpPr>
        <p:spPr>
          <a:xfrm>
            <a:off x="-9944" y="2182802"/>
            <a:ext cx="3417023" cy="1517073"/>
          </a:xfrm>
          <a:prstGeom prst="wedgeEllipseCallout">
            <a:avLst>
              <a:gd name="adj1" fmla="val 5553"/>
              <a:gd name="adj2" fmla="val 89289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・・・（無視）</a:t>
            </a:r>
          </a:p>
        </p:txBody>
      </p:sp>
    </p:spTree>
    <p:extLst>
      <p:ext uri="{BB962C8B-B14F-4D97-AF65-F5344CB8AC3E}">
        <p14:creationId xmlns:p14="http://schemas.microsoft.com/office/powerpoint/2010/main" val="256014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545434" y="1874983"/>
            <a:ext cx="11149262" cy="477188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5433" y="720436"/>
            <a:ext cx="11149262" cy="6137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4371" y="681190"/>
            <a:ext cx="1117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◎</a:t>
            </a:r>
            <a:r>
              <a:rPr lang="ja-JP" altLang="en-US" sz="36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日常で、こんなことはある？</a:t>
            </a:r>
            <a:endParaRPr kumimoji="1" lang="en-US" altLang="ja-JP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64370" y="634560"/>
            <a:ext cx="6347266" cy="785294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2545" y="4124658"/>
            <a:ext cx="1495345" cy="22061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26"/>
          <a:stretch/>
        </p:blipFill>
        <p:spPr>
          <a:xfrm>
            <a:off x="5767146" y="4124658"/>
            <a:ext cx="3341900" cy="213945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53" y="4309046"/>
            <a:ext cx="1994311" cy="199431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71"/>
          <a:stretch/>
        </p:blipFill>
        <p:spPr>
          <a:xfrm flipH="1">
            <a:off x="456914" y="3911012"/>
            <a:ext cx="2643842" cy="2444476"/>
          </a:xfrm>
          <a:prstGeom prst="rect">
            <a:avLst/>
          </a:prstGeom>
        </p:spPr>
      </p:pic>
      <p:sp>
        <p:nvSpPr>
          <p:cNvPr id="18" name="円形吹き出し 17"/>
          <p:cNvSpPr/>
          <p:nvPr/>
        </p:nvSpPr>
        <p:spPr>
          <a:xfrm>
            <a:off x="4682836" y="2102327"/>
            <a:ext cx="7148946" cy="1517073"/>
          </a:xfrm>
          <a:prstGeom prst="wedgeEllipseCallout">
            <a:avLst>
              <a:gd name="adj1" fmla="val -5964"/>
              <a:gd name="adj2" fmla="val 89289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おはようございます。</a:t>
            </a:r>
          </a:p>
        </p:txBody>
      </p:sp>
      <p:sp>
        <p:nvSpPr>
          <p:cNvPr id="21" name="円形吹き出し 20"/>
          <p:cNvSpPr/>
          <p:nvPr/>
        </p:nvSpPr>
        <p:spPr>
          <a:xfrm>
            <a:off x="-9944" y="2182802"/>
            <a:ext cx="3110699" cy="1517073"/>
          </a:xfrm>
          <a:prstGeom prst="wedgeEllipseCallout">
            <a:avLst>
              <a:gd name="adj1" fmla="val 5553"/>
              <a:gd name="adj2" fmla="val 89289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・・・ッス</a:t>
            </a:r>
          </a:p>
        </p:txBody>
      </p:sp>
    </p:spTree>
    <p:extLst>
      <p:ext uri="{BB962C8B-B14F-4D97-AF65-F5344CB8AC3E}">
        <p14:creationId xmlns:p14="http://schemas.microsoft.com/office/powerpoint/2010/main" val="392514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545434" y="1874983"/>
            <a:ext cx="11149262" cy="477188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5433" y="720436"/>
            <a:ext cx="11149262" cy="6137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4371" y="681190"/>
            <a:ext cx="1117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◎</a:t>
            </a:r>
            <a:r>
              <a:rPr lang="ja-JP" altLang="en-US" sz="36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日常で、こんなことはある？</a:t>
            </a:r>
            <a:endParaRPr kumimoji="1" lang="en-US" altLang="ja-JP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64370" y="634560"/>
            <a:ext cx="6347266" cy="785294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2545" y="4124658"/>
            <a:ext cx="1495345" cy="22061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26"/>
          <a:stretch/>
        </p:blipFill>
        <p:spPr>
          <a:xfrm>
            <a:off x="5767146" y="4124658"/>
            <a:ext cx="3341900" cy="213945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53" y="4309046"/>
            <a:ext cx="1994311" cy="199431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71"/>
          <a:stretch/>
        </p:blipFill>
        <p:spPr>
          <a:xfrm flipH="1">
            <a:off x="456914" y="3911012"/>
            <a:ext cx="2643842" cy="2444476"/>
          </a:xfrm>
          <a:prstGeom prst="rect">
            <a:avLst/>
          </a:prstGeom>
        </p:spPr>
      </p:pic>
      <p:sp>
        <p:nvSpPr>
          <p:cNvPr id="18" name="円形吹き出し 17"/>
          <p:cNvSpPr/>
          <p:nvPr/>
        </p:nvSpPr>
        <p:spPr>
          <a:xfrm>
            <a:off x="4584104" y="2086451"/>
            <a:ext cx="7453744" cy="1517073"/>
          </a:xfrm>
          <a:prstGeom prst="wedgeEllipseCallout">
            <a:avLst>
              <a:gd name="adj1" fmla="val -5964"/>
              <a:gd name="adj2" fmla="val 89289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おはようございます。</a:t>
            </a:r>
          </a:p>
        </p:txBody>
      </p:sp>
      <p:sp>
        <p:nvSpPr>
          <p:cNvPr id="21" name="円形吹き出し 20"/>
          <p:cNvSpPr/>
          <p:nvPr/>
        </p:nvSpPr>
        <p:spPr>
          <a:xfrm>
            <a:off x="-9944" y="2182802"/>
            <a:ext cx="3110699" cy="1517073"/>
          </a:xfrm>
          <a:prstGeom prst="wedgeEllipseCallout">
            <a:avLst>
              <a:gd name="adj1" fmla="val 5553"/>
              <a:gd name="adj2" fmla="val 89289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・・・（無視）</a:t>
            </a:r>
          </a:p>
        </p:txBody>
      </p:sp>
    </p:spTree>
    <p:extLst>
      <p:ext uri="{BB962C8B-B14F-4D97-AF65-F5344CB8AC3E}">
        <p14:creationId xmlns:p14="http://schemas.microsoft.com/office/powerpoint/2010/main" val="1301236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545434" y="1874983"/>
            <a:ext cx="11149262" cy="477188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5433" y="720436"/>
            <a:ext cx="11149262" cy="6137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4371" y="681190"/>
            <a:ext cx="1117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◎</a:t>
            </a:r>
            <a:r>
              <a:rPr lang="ja-JP" altLang="en-US" sz="36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日常で、こんなことはある？</a:t>
            </a:r>
            <a:endParaRPr kumimoji="1" lang="en-US" altLang="ja-JP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64370" y="634560"/>
            <a:ext cx="6347266" cy="785294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6454" y="3392750"/>
            <a:ext cx="1991436" cy="293806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26"/>
          <a:stretch/>
        </p:blipFill>
        <p:spPr>
          <a:xfrm>
            <a:off x="5767146" y="4124658"/>
            <a:ext cx="3341900" cy="213945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53" y="4309046"/>
            <a:ext cx="1994311" cy="199431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71"/>
          <a:stretch/>
        </p:blipFill>
        <p:spPr>
          <a:xfrm rot="621941" flipH="1">
            <a:off x="656940" y="4408010"/>
            <a:ext cx="2643842" cy="2444476"/>
          </a:xfrm>
          <a:prstGeom prst="rect">
            <a:avLst/>
          </a:prstGeom>
        </p:spPr>
      </p:pic>
      <p:sp>
        <p:nvSpPr>
          <p:cNvPr id="21" name="円形吹き出し 20"/>
          <p:cNvSpPr/>
          <p:nvPr/>
        </p:nvSpPr>
        <p:spPr>
          <a:xfrm>
            <a:off x="-9945" y="2182802"/>
            <a:ext cx="5865799" cy="1517073"/>
          </a:xfrm>
          <a:prstGeom prst="wedgeEllipseCallout">
            <a:avLst>
              <a:gd name="adj1" fmla="val -15114"/>
              <a:gd name="adj2" fmla="val 84418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・・・（目を合わさず無視）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6236916" y="1967316"/>
            <a:ext cx="5457779" cy="142543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お客さんが向こうから歩いてくる。</a:t>
            </a:r>
          </a:p>
        </p:txBody>
      </p:sp>
    </p:spTree>
    <p:extLst>
      <p:ext uri="{BB962C8B-B14F-4D97-AF65-F5344CB8AC3E}">
        <p14:creationId xmlns:p14="http://schemas.microsoft.com/office/powerpoint/2010/main" val="19024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/>
          <p:cNvSpPr/>
          <p:nvPr/>
        </p:nvSpPr>
        <p:spPr>
          <a:xfrm>
            <a:off x="190500" y="276225"/>
            <a:ext cx="11810999" cy="62103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もちろん、色々な理由がある。</a:t>
            </a:r>
            <a:endParaRPr kumimoji="1"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「しようと思うけど恥ずかしい」</a:t>
            </a:r>
            <a:endParaRPr kumimoji="1"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「そのとき機嫌が悪かった」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</a:t>
            </a: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どうしていいか分からなかった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00" y="5257800"/>
            <a:ext cx="1539099" cy="146599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62" y="4152244"/>
            <a:ext cx="1880444" cy="257154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" t="391" r="233" b="47656"/>
          <a:stretch/>
        </p:blipFill>
        <p:spPr>
          <a:xfrm>
            <a:off x="-285750" y="38958"/>
            <a:ext cx="2571961" cy="159073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5"/>
          <a:stretch/>
        </p:blipFill>
        <p:spPr>
          <a:xfrm>
            <a:off x="9612061" y="38958"/>
            <a:ext cx="2579939" cy="185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3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/>
          <p:cNvSpPr/>
          <p:nvPr/>
        </p:nvSpPr>
        <p:spPr>
          <a:xfrm>
            <a:off x="190500" y="276225"/>
            <a:ext cx="11810999" cy="62103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でも、相手にそれは分からない。さっきの対応は、相手にどんな印象を与えたんだろう？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62" y="4035366"/>
            <a:ext cx="1804281" cy="245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3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545434" y="3789485"/>
            <a:ext cx="11149262" cy="2857377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5433" y="720436"/>
            <a:ext cx="11149262" cy="6137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4371" y="681190"/>
            <a:ext cx="11177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◎コミュニケーションの基本は</a:t>
            </a:r>
            <a:r>
              <a:rPr kumimoji="1" lang="en-US" altLang="ja-JP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36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あいさつ</a:t>
            </a:r>
            <a:endParaRPr lang="en-US" altLang="ja-JP" sz="36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◎学校でするあいさつ</a:t>
            </a:r>
            <a:r>
              <a:rPr kumimoji="1" lang="en-US" altLang="ja-JP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kumimoji="1" lang="ja-JP" altLang="en-US" sz="36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誰に？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8126" y="2537271"/>
            <a:ext cx="11820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友達にする　先生にする　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お客さんにする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64371" y="2537271"/>
            <a:ext cx="4121879" cy="1068751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438650" y="2537270"/>
            <a:ext cx="3929495" cy="1068751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8520545" y="2537269"/>
            <a:ext cx="3481457" cy="1068751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432" y="4361598"/>
            <a:ext cx="1055055" cy="20552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2545" y="4124658"/>
            <a:ext cx="1495345" cy="22061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26"/>
          <a:stretch/>
        </p:blipFill>
        <p:spPr>
          <a:xfrm>
            <a:off x="4286250" y="3979516"/>
            <a:ext cx="3341900" cy="213945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96" y="4124658"/>
            <a:ext cx="1994311" cy="1994311"/>
          </a:xfrm>
          <a:prstGeom prst="rect">
            <a:avLst/>
          </a:prstGeom>
        </p:spPr>
      </p:pic>
      <p:sp>
        <p:nvSpPr>
          <p:cNvPr id="18" name="楕円 17"/>
          <p:cNvSpPr/>
          <p:nvPr/>
        </p:nvSpPr>
        <p:spPr>
          <a:xfrm>
            <a:off x="816435" y="1447988"/>
            <a:ext cx="10663906" cy="535334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皆さんは、普段</a:t>
            </a:r>
            <a:endParaRPr kumimoji="1" lang="en-US" altLang="ja-JP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どんな「あいさつ」を</a:t>
            </a:r>
            <a:endParaRPr kumimoji="1" lang="en-US" altLang="ja-JP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していますか？</a:t>
            </a:r>
          </a:p>
        </p:txBody>
      </p:sp>
    </p:spTree>
    <p:extLst>
      <p:ext uri="{BB962C8B-B14F-4D97-AF65-F5344CB8AC3E}">
        <p14:creationId xmlns:p14="http://schemas.microsoft.com/office/powerpoint/2010/main" val="344197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545434" y="3789485"/>
            <a:ext cx="11149262" cy="2857377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5433" y="720436"/>
            <a:ext cx="11149262" cy="6137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4371" y="681190"/>
            <a:ext cx="11177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◎コミュニケーションの基本は</a:t>
            </a:r>
            <a:r>
              <a:rPr kumimoji="1" lang="en-US" altLang="ja-JP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36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あいさつ</a:t>
            </a:r>
            <a:endParaRPr lang="en-US" altLang="ja-JP" sz="36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◎学校でするあいさつ</a:t>
            </a:r>
            <a:r>
              <a:rPr kumimoji="1" lang="en-US" altLang="ja-JP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kumimoji="1" lang="ja-JP" altLang="en-US" sz="36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誰に？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8126" y="2537271"/>
            <a:ext cx="11820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友達にする　先生にする　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お客さんにする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64371" y="2537271"/>
            <a:ext cx="4121879" cy="1068751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438650" y="2537270"/>
            <a:ext cx="3929495" cy="1068751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8520545" y="2537269"/>
            <a:ext cx="3481457" cy="1068751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432" y="4361598"/>
            <a:ext cx="1055055" cy="20552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2545" y="4124658"/>
            <a:ext cx="1495345" cy="22061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26"/>
          <a:stretch/>
        </p:blipFill>
        <p:spPr>
          <a:xfrm>
            <a:off x="4286250" y="3979516"/>
            <a:ext cx="3341900" cy="213945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96" y="4124658"/>
            <a:ext cx="1994311" cy="1994311"/>
          </a:xfrm>
          <a:prstGeom prst="rect">
            <a:avLst/>
          </a:prstGeom>
        </p:spPr>
      </p:pic>
      <p:sp>
        <p:nvSpPr>
          <p:cNvPr id="18" name="楕円 17"/>
          <p:cNvSpPr/>
          <p:nvPr/>
        </p:nvSpPr>
        <p:spPr>
          <a:xfrm>
            <a:off x="545432" y="704560"/>
            <a:ext cx="10663906" cy="5626256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日常生活はも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ちろん、</a:t>
            </a:r>
            <a:endParaRPr kumimoji="1"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★インターンシップ</a:t>
            </a:r>
            <a:endParaRPr kumimoji="1" lang="en-US" altLang="ja-JP" sz="44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4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★進路決定に向けた活動</a:t>
            </a:r>
            <a:endParaRPr lang="en-US" altLang="ja-JP" sz="44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でも使う、</a:t>
            </a:r>
            <a:endParaRPr kumimoji="1"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「あいさつ」の基本を学びます。</a:t>
            </a:r>
          </a:p>
        </p:txBody>
      </p:sp>
    </p:spTree>
    <p:extLst>
      <p:ext uri="{BB962C8B-B14F-4D97-AF65-F5344CB8AC3E}">
        <p14:creationId xmlns:p14="http://schemas.microsoft.com/office/powerpoint/2010/main" val="4281340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79A537C-49CD-4358-AB22-AB2333454A1E}"/>
              </a:ext>
            </a:extLst>
          </p:cNvPr>
          <p:cNvSpPr/>
          <p:nvPr/>
        </p:nvSpPr>
        <p:spPr>
          <a:xfrm>
            <a:off x="7620068" y="1331780"/>
            <a:ext cx="4267539" cy="51523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あいさつ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5433" y="720436"/>
            <a:ext cx="11149262" cy="613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763" y="1331780"/>
            <a:ext cx="1008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◎あいさつ＝マナー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3202" y="2776739"/>
            <a:ext cx="10089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なぜそう言われているのでしょう？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43202" y="5493482"/>
            <a:ext cx="1008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考えを発表しよう。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54" y="1000171"/>
            <a:ext cx="2981332" cy="5441615"/>
          </a:xfrm>
          <a:prstGeom prst="rect">
            <a:avLst/>
          </a:prstGeom>
        </p:spPr>
      </p:pic>
      <p:sp>
        <p:nvSpPr>
          <p:cNvPr id="10" name="楕円 9"/>
          <p:cNvSpPr/>
          <p:nvPr/>
        </p:nvSpPr>
        <p:spPr>
          <a:xfrm>
            <a:off x="460114" y="2210467"/>
            <a:ext cx="8007240" cy="2909185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ルールではない。</a:t>
            </a:r>
            <a:endParaRPr kumimoji="1"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でも、「やるべきこと」と誰もが言う。それはなぜか？</a:t>
            </a:r>
          </a:p>
        </p:txBody>
      </p:sp>
    </p:spTree>
    <p:extLst>
      <p:ext uri="{BB962C8B-B14F-4D97-AF65-F5344CB8AC3E}">
        <p14:creationId xmlns:p14="http://schemas.microsoft.com/office/powerpoint/2010/main" val="71765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79A537C-49CD-4358-AB22-AB2333454A1E}"/>
              </a:ext>
            </a:extLst>
          </p:cNvPr>
          <p:cNvSpPr/>
          <p:nvPr/>
        </p:nvSpPr>
        <p:spPr>
          <a:xfrm>
            <a:off x="9504485" y="3525715"/>
            <a:ext cx="2383122" cy="29584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あいさつ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5433" y="720436"/>
            <a:ext cx="11149262" cy="613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763" y="1331780"/>
            <a:ext cx="1008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◎あいさつ＝マナー　なのは</a:t>
            </a:r>
            <a:r>
              <a:rPr kumimoji="1" lang="en-US" altLang="ja-JP" sz="4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endParaRPr kumimoji="1" lang="ja-JP" altLang="en-US" sz="4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53" y="3260110"/>
            <a:ext cx="1711854" cy="312452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52521" y="2712565"/>
            <a:ext cx="9002141" cy="3170099"/>
          </a:xfrm>
          <a:prstGeom prst="rect">
            <a:avLst/>
          </a:prstGeom>
          <a:ln w="57150" cap="rnd">
            <a:solidFill>
              <a:srgbClr val="FFFF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altLang="ja-JP" sz="40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40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4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その人の与える印象に影響するから</a:t>
            </a:r>
            <a:endParaRPr lang="en-US" altLang="ja-JP" sz="40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40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人間関係に影響するから</a:t>
            </a:r>
            <a:endParaRPr lang="en-US" altLang="ja-JP" sz="40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40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4348766" y="3238660"/>
            <a:ext cx="1009650" cy="854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766763" y="4395028"/>
            <a:ext cx="1966782" cy="854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19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6636675" y="1811281"/>
            <a:ext cx="4572663" cy="41082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66255" y="739290"/>
            <a:ext cx="11961089" cy="6137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/>
            <a:r>
              <a:rPr lang="ja-JP" sz="3200" kern="100" dirty="0">
                <a:solidFill>
                  <a:schemeClr val="bg1">
                    <a:lumMod val="95000"/>
                  </a:schemeClr>
                </a:solidFill>
                <a:effectLst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目標　</a:t>
            </a: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❶上手なあいさつの仕方を考える。</a:t>
            </a:r>
            <a:r>
              <a:rPr lang="ja-JP" altLang="en-US" sz="2800" kern="100" dirty="0">
                <a:solidFill>
                  <a:schemeClr val="bg1">
                    <a:lumMod val="95000"/>
                  </a:schemeClr>
                </a:solidFill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2800" kern="100" dirty="0">
              <a:solidFill>
                <a:schemeClr val="bg1">
                  <a:lumMod val="95000"/>
                </a:schemeClr>
              </a:solidFill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/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r>
              <a:rPr lang="en-US" sz="3200" kern="100" dirty="0">
                <a:solidFill>
                  <a:schemeClr val="bg1">
                    <a:lumMod val="95000"/>
                  </a:schemeClr>
                </a:solidFill>
                <a:effectLst/>
                <a:latin typeface="UD デジタル 教科書体 NK-B" panose="020207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r>
              <a:rPr lang="ja-JP" sz="3200" kern="100" dirty="0">
                <a:solidFill>
                  <a:schemeClr val="bg1">
                    <a:lumMod val="95000"/>
                  </a:schemeClr>
                </a:solidFill>
                <a:effectLst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活動の流れ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①説明　　　　　　　　　</a:t>
            </a:r>
            <a:r>
              <a:rPr lang="ja-JP" altLang="en-US" sz="3200" kern="1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       ⑩分</a:t>
            </a:r>
            <a:endParaRPr lang="en-US" altLang="ja-JP" sz="3200" kern="1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②</a:t>
            </a:r>
            <a:r>
              <a:rPr lang="ja-JP" altLang="en-US" sz="24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声かけ・あいさつ（ポイント）</a:t>
            </a: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3200" kern="1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⑩分</a:t>
            </a:r>
            <a:endParaRPr lang="en-US" altLang="ja-JP" sz="3200" kern="1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/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③</a:t>
            </a:r>
            <a:r>
              <a:rPr lang="ja-JP" altLang="en-US" sz="24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声かけ・あいさつ</a:t>
            </a: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（練習）</a:t>
            </a:r>
            <a:r>
              <a:rPr lang="ja-JP" altLang="en-US" sz="3200" kern="1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 　⑳分</a:t>
            </a:r>
            <a:endParaRPr lang="en-US" altLang="ja-JP" sz="3200" kern="1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2400" kern="100" dirty="0">
              <a:solidFill>
                <a:schemeClr val="bg1">
                  <a:lumMod val="9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④ふりかえり　　　　　　　　　　</a:t>
            </a:r>
            <a:r>
              <a:rPr lang="ja-JP" altLang="en-US" sz="3200" kern="1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⑩分</a:t>
            </a:r>
            <a:endParaRPr lang="en-US" altLang="ja-JP" sz="2400" kern="1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40145" y="720436"/>
            <a:ext cx="914400" cy="57265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40145" y="2160506"/>
            <a:ext cx="2142837" cy="586509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77822" y="1936404"/>
            <a:ext cx="6352958" cy="4704541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21" y="1955259"/>
            <a:ext cx="3705625" cy="37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56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79A537C-49CD-4358-AB22-AB2333454A1E}"/>
              </a:ext>
            </a:extLst>
          </p:cNvPr>
          <p:cNvSpPr/>
          <p:nvPr/>
        </p:nvSpPr>
        <p:spPr>
          <a:xfrm>
            <a:off x="7620068" y="1331780"/>
            <a:ext cx="4267539" cy="51523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あいさつ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5433" y="720436"/>
            <a:ext cx="11149262" cy="613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963" y="1398187"/>
            <a:ext cx="10089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◎上手なあいさつの</a:t>
            </a:r>
            <a:endParaRPr kumimoji="1" lang="en-US" altLang="ja-JP" sz="4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</a:t>
            </a:r>
            <a:r>
              <a:rPr kumimoji="1" lang="ja-JP" altLang="en-US" sz="4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ポイントって？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43202" y="4037032"/>
            <a:ext cx="1008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考えを発表しよう。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5619C3D-C5A4-49C2-8462-98006AE04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96" y="2256525"/>
            <a:ext cx="3623199" cy="362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8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79A537C-49CD-4358-AB22-AB2333454A1E}"/>
              </a:ext>
            </a:extLst>
          </p:cNvPr>
          <p:cNvSpPr/>
          <p:nvPr/>
        </p:nvSpPr>
        <p:spPr>
          <a:xfrm>
            <a:off x="6762750" y="1331780"/>
            <a:ext cx="5124857" cy="515239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あいさつ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5433" y="720436"/>
            <a:ext cx="11149262" cy="613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596" y="821936"/>
            <a:ext cx="10503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◎あいさつのポイント（基本）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52521" y="3017251"/>
            <a:ext cx="4009929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相手の方を見てする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75372" y="5354649"/>
            <a:ext cx="3596554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「ながら」をしない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52521" y="4185950"/>
            <a:ext cx="5857780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相手に聞こえる声ではっきりと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75372" y="1879128"/>
            <a:ext cx="2929804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自分からする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773" y="1178805"/>
            <a:ext cx="1439841" cy="26280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9" r="7634"/>
          <a:stretch/>
        </p:blipFill>
        <p:spPr>
          <a:xfrm flipH="1">
            <a:off x="7282768" y="1405701"/>
            <a:ext cx="796322" cy="238351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45434" y="2095500"/>
            <a:ext cx="778542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24737" y="3208193"/>
            <a:ext cx="899237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24736" y="4344400"/>
            <a:ext cx="899237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97834" y="5554466"/>
            <a:ext cx="1150016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4202472" y="5354647"/>
            <a:ext cx="2205903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礼や会釈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0"/>
          <a:stretch/>
        </p:blipFill>
        <p:spPr>
          <a:xfrm flipH="1">
            <a:off x="8425595" y="4020860"/>
            <a:ext cx="1624898" cy="150429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7"/>
          <a:stretch/>
        </p:blipFill>
        <p:spPr>
          <a:xfrm>
            <a:off x="8716612" y="5528081"/>
            <a:ext cx="1217131" cy="77305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9" r="7634"/>
          <a:stretch/>
        </p:blipFill>
        <p:spPr>
          <a:xfrm flipH="1">
            <a:off x="7388064" y="3907975"/>
            <a:ext cx="796322" cy="2383517"/>
          </a:xfrm>
          <a:prstGeom prst="rect">
            <a:avLst/>
          </a:prstGeom>
        </p:spPr>
      </p:pic>
      <p:sp>
        <p:nvSpPr>
          <p:cNvPr id="24" name="四角形吹き出し 23"/>
          <p:cNvSpPr/>
          <p:nvPr/>
        </p:nvSpPr>
        <p:spPr>
          <a:xfrm>
            <a:off x="9505755" y="1548589"/>
            <a:ext cx="2172202" cy="558214"/>
          </a:xfrm>
          <a:prstGeom prst="wedgeRectCallout">
            <a:avLst>
              <a:gd name="adj1" fmla="val -62038"/>
              <a:gd name="adj2" fmla="val 15307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おはようございます</a:t>
            </a:r>
          </a:p>
        </p:txBody>
      </p:sp>
      <p:sp>
        <p:nvSpPr>
          <p:cNvPr id="28" name="四角形吹き出し 27"/>
          <p:cNvSpPr/>
          <p:nvPr/>
        </p:nvSpPr>
        <p:spPr>
          <a:xfrm>
            <a:off x="9618949" y="5367808"/>
            <a:ext cx="2172202" cy="558214"/>
          </a:xfrm>
          <a:prstGeom prst="wedgeRectCallout">
            <a:avLst>
              <a:gd name="adj1" fmla="val -58530"/>
              <a:gd name="adj2" fmla="val -143382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ざっす～</a:t>
            </a:r>
          </a:p>
        </p:txBody>
      </p:sp>
      <p:sp>
        <p:nvSpPr>
          <p:cNvPr id="26" name="楕円 25"/>
          <p:cNvSpPr/>
          <p:nvPr/>
        </p:nvSpPr>
        <p:spPr>
          <a:xfrm>
            <a:off x="7483595" y="1664302"/>
            <a:ext cx="2189895" cy="19806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乗算 26"/>
          <p:cNvSpPr/>
          <p:nvPr/>
        </p:nvSpPr>
        <p:spPr>
          <a:xfrm>
            <a:off x="7310712" y="3644912"/>
            <a:ext cx="2754702" cy="2646580"/>
          </a:xfrm>
          <a:prstGeom prst="mathMultiply">
            <a:avLst>
              <a:gd name="adj1" fmla="val 7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8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/>
          <p:cNvSpPr/>
          <p:nvPr/>
        </p:nvSpPr>
        <p:spPr>
          <a:xfrm>
            <a:off x="670123" y="399760"/>
            <a:ext cx="10663906" cy="535334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今から、</a:t>
            </a:r>
            <a:endParaRPr kumimoji="1" lang="en-US" altLang="ja-JP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ポイントに基づいて</a:t>
            </a:r>
            <a:endParaRPr kumimoji="1" lang="en-US" altLang="ja-JP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練習してみます。</a:t>
            </a:r>
          </a:p>
        </p:txBody>
      </p:sp>
    </p:spTree>
    <p:extLst>
      <p:ext uri="{BB962C8B-B14F-4D97-AF65-F5344CB8AC3E}">
        <p14:creationId xmlns:p14="http://schemas.microsoft.com/office/powerpoint/2010/main" val="2728582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79A537C-49CD-4358-AB22-AB2333454A1E}"/>
              </a:ext>
            </a:extLst>
          </p:cNvPr>
          <p:cNvSpPr/>
          <p:nvPr/>
        </p:nvSpPr>
        <p:spPr>
          <a:xfrm>
            <a:off x="390526" y="1802124"/>
            <a:ext cx="11497082" cy="4682047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あいさつ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5433" y="720436"/>
            <a:ext cx="11149262" cy="613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596" y="821936"/>
            <a:ext cx="10503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①先生と、帰り際に廊下ですれ違う</a:t>
            </a:r>
            <a:endParaRPr kumimoji="1" lang="ja-JP" altLang="en-US" sz="4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26"/>
          <a:stretch/>
        </p:blipFill>
        <p:spPr>
          <a:xfrm>
            <a:off x="5114385" y="1872401"/>
            <a:ext cx="6303219" cy="403526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34"/>
          <a:stretch/>
        </p:blipFill>
        <p:spPr>
          <a:xfrm flipH="1">
            <a:off x="855907" y="1784647"/>
            <a:ext cx="3767137" cy="3718860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8700655" y="595313"/>
            <a:ext cx="3408281" cy="2175596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人ずつ</a:t>
            </a:r>
            <a:endParaRPr kumimoji="1"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やってみよう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96585" y="4880765"/>
            <a:ext cx="6547560" cy="182199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54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伝わるように、</a:t>
            </a:r>
            <a:endParaRPr lang="en-US" altLang="ja-JP" sz="54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54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聞こえるように言う</a:t>
            </a:r>
            <a:endParaRPr kumimoji="1" lang="ja-JP" altLang="en-US" sz="54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938086" y="4880766"/>
            <a:ext cx="4601163" cy="169686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54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相手の方を</a:t>
            </a:r>
            <a:endParaRPr kumimoji="1" lang="en-US" altLang="ja-JP" sz="54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54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54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見て言う</a:t>
            </a:r>
          </a:p>
        </p:txBody>
      </p:sp>
    </p:spTree>
    <p:extLst>
      <p:ext uri="{BB962C8B-B14F-4D97-AF65-F5344CB8AC3E}">
        <p14:creationId xmlns:p14="http://schemas.microsoft.com/office/powerpoint/2010/main" val="102692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79A537C-49CD-4358-AB22-AB2333454A1E}"/>
              </a:ext>
            </a:extLst>
          </p:cNvPr>
          <p:cNvSpPr/>
          <p:nvPr/>
        </p:nvSpPr>
        <p:spPr>
          <a:xfrm>
            <a:off x="190595" y="1834698"/>
            <a:ext cx="11839479" cy="46820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あいさつ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5433" y="720436"/>
            <a:ext cx="11149262" cy="613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596" y="821936"/>
            <a:ext cx="10503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②職員室に入室する・退室する</a:t>
            </a:r>
            <a:endParaRPr kumimoji="1" lang="ja-JP" altLang="en-US" sz="4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6179" y="2366256"/>
            <a:ext cx="1388711" cy="262803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9" r="7634"/>
          <a:stretch/>
        </p:blipFill>
        <p:spPr>
          <a:xfrm flipH="1">
            <a:off x="1819699" y="4274330"/>
            <a:ext cx="850096" cy="2261351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2224098"/>
            <a:ext cx="2351088" cy="235108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17" y="4564074"/>
            <a:ext cx="2040181" cy="1879516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41" y="4710385"/>
            <a:ext cx="1481738" cy="1617177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35" y="4695799"/>
            <a:ext cx="1315609" cy="1631763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88" y="2697621"/>
            <a:ext cx="2003080" cy="2183193"/>
          </a:xfrm>
          <a:prstGeom prst="rect">
            <a:avLst/>
          </a:prstGeom>
        </p:spPr>
      </p:pic>
      <p:sp>
        <p:nvSpPr>
          <p:cNvPr id="33" name="角丸四角形 32"/>
          <p:cNvSpPr/>
          <p:nvPr/>
        </p:nvSpPr>
        <p:spPr>
          <a:xfrm>
            <a:off x="190596" y="5714257"/>
            <a:ext cx="2835942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荷物を下ろす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3026538" y="5714256"/>
            <a:ext cx="2740693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服装を整える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785482" y="5714256"/>
            <a:ext cx="3150268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語尾を伸ばさずはっきり言う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8954001" y="5706711"/>
            <a:ext cx="3150268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発声してから礼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6" name="円形吹き出し 35"/>
          <p:cNvSpPr/>
          <p:nvPr/>
        </p:nvSpPr>
        <p:spPr>
          <a:xfrm>
            <a:off x="1830474" y="1761370"/>
            <a:ext cx="9296201" cy="3933949"/>
          </a:xfrm>
          <a:prstGeom prst="wedgeEllipseCallout">
            <a:avLst>
              <a:gd name="adj1" fmla="val -55492"/>
              <a:gd name="adj2" fmla="val 8772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失礼 します。</a:t>
            </a:r>
            <a:endParaRPr kumimoji="1"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年○ホームの</a:t>
            </a:r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です。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××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先生に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用事があって</a:t>
            </a: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来ました。</a:t>
            </a:r>
            <a:endParaRPr kumimoji="1"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失礼します。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失礼しました。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089281" y="2581613"/>
            <a:ext cx="981912" cy="466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377192" y="5987554"/>
            <a:ext cx="389571" cy="466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3172421" y="5963768"/>
            <a:ext cx="360099" cy="466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11295532" y="5941384"/>
            <a:ext cx="567404" cy="488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9039225" y="1019175"/>
            <a:ext cx="2655470" cy="1209675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人ずつやってみよう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326795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" grpId="0" animBg="1"/>
      <p:bldP spid="38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79A537C-49CD-4358-AB22-AB2333454A1E}"/>
              </a:ext>
            </a:extLst>
          </p:cNvPr>
          <p:cNvSpPr/>
          <p:nvPr/>
        </p:nvSpPr>
        <p:spPr>
          <a:xfrm>
            <a:off x="390526" y="1802124"/>
            <a:ext cx="11497082" cy="46820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あいさつ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5433" y="720436"/>
            <a:ext cx="11149262" cy="613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596" y="821936"/>
            <a:ext cx="10503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廊下でお客さんなどとすれ違うときのあいさつ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1"/>
          <a:stretch/>
        </p:blipFill>
        <p:spPr>
          <a:xfrm flipH="1">
            <a:off x="1562100" y="1989933"/>
            <a:ext cx="2017103" cy="2701806"/>
          </a:xfrm>
          <a:prstGeom prst="rect">
            <a:avLst/>
          </a:prstGeom>
        </p:spPr>
      </p:pic>
      <p:sp>
        <p:nvSpPr>
          <p:cNvPr id="24" name="四角形吹き出し 23"/>
          <p:cNvSpPr/>
          <p:nvPr/>
        </p:nvSpPr>
        <p:spPr>
          <a:xfrm>
            <a:off x="3713113" y="2079323"/>
            <a:ext cx="3535412" cy="1435402"/>
          </a:xfrm>
          <a:prstGeom prst="wedgeRectCallout">
            <a:avLst>
              <a:gd name="adj1" fmla="val -64230"/>
              <a:gd name="adj2" fmla="val 44315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こんにちは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3"/>
          <a:stretch/>
        </p:blipFill>
        <p:spPr>
          <a:xfrm>
            <a:off x="6882669" y="2359186"/>
            <a:ext cx="1632408" cy="2674112"/>
          </a:xfrm>
          <a:prstGeom prst="rect">
            <a:avLst/>
          </a:prstGeom>
        </p:spPr>
      </p:pic>
      <p:sp>
        <p:nvSpPr>
          <p:cNvPr id="33" name="角丸四角形 32"/>
          <p:cNvSpPr/>
          <p:nvPr/>
        </p:nvSpPr>
        <p:spPr>
          <a:xfrm>
            <a:off x="545433" y="4800987"/>
            <a:ext cx="4790027" cy="1870098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40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伝わるように、</a:t>
            </a:r>
            <a:endParaRPr lang="en-US" altLang="ja-JP" sz="40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lvl="0"/>
            <a:r>
              <a:rPr lang="ja-JP" altLang="en-US" sz="40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聞こえるように言う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5874649" y="4755375"/>
            <a:ext cx="5578731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止まってから言うのが基本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8104909" y="1700624"/>
            <a:ext cx="3686243" cy="1209675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人ずつやってみよう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6009319" y="5033298"/>
            <a:ext cx="815287" cy="466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5988050" y="5792087"/>
            <a:ext cx="5795726" cy="944855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何かをしながら話しません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上矢印 3"/>
          <p:cNvSpPr/>
          <p:nvPr/>
        </p:nvSpPr>
        <p:spPr>
          <a:xfrm>
            <a:off x="5963730" y="5555895"/>
            <a:ext cx="926595" cy="94035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62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79A537C-49CD-4358-AB22-AB2333454A1E}"/>
              </a:ext>
            </a:extLst>
          </p:cNvPr>
          <p:cNvSpPr/>
          <p:nvPr/>
        </p:nvSpPr>
        <p:spPr>
          <a:xfrm>
            <a:off x="8071496" y="1331780"/>
            <a:ext cx="3816111" cy="48447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あいさつ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5433" y="720436"/>
            <a:ext cx="11149262" cy="613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763" y="1331780"/>
            <a:ext cx="3604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◎ふりかえり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5800" y="2153707"/>
            <a:ext cx="10089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①自分のあいさつについて、</a:t>
            </a:r>
            <a:endParaRPr kumimoji="1" lang="en-US" altLang="ja-JP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良かった点、改善点は？</a:t>
            </a:r>
            <a:endParaRPr lang="en-US" altLang="ja-JP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②普段のあいさつはどうかな？</a:t>
            </a:r>
            <a:endParaRPr lang="en-US" altLang="ja-JP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5619C3D-C5A4-49C2-8462-98006AE04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96" y="2256525"/>
            <a:ext cx="3623199" cy="3623199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685800" y="2256525"/>
            <a:ext cx="6829425" cy="188445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20459" y="4362451"/>
            <a:ext cx="6829425" cy="116377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44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8913" y="155523"/>
            <a:ext cx="10447350" cy="876424"/>
          </a:xfrm>
          <a:ln w="571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</a:t>
            </a:r>
            <a:r>
              <a:rPr lang="ja-JP" altLang="en-US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する場面</a:t>
            </a:r>
            <a:r>
              <a:rPr lang="en-US" altLang="ja-JP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例えば以下↓↓</a:t>
            </a:r>
            <a:endParaRPr lang="ja-JP" altLang="en-US" sz="4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4516" name="Rectangle 2"/>
          <p:cNvSpPr>
            <a:spLocks noChangeArrowheads="1"/>
          </p:cNvSpPr>
          <p:nvPr/>
        </p:nvSpPr>
        <p:spPr bwMode="auto">
          <a:xfrm>
            <a:off x="407988" y="1844675"/>
            <a:ext cx="10656887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ja-JP" altLang="en-US" sz="4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2165" name="Rectangle 2"/>
          <p:cNvSpPr>
            <a:spLocks noChangeArrowheads="1"/>
          </p:cNvSpPr>
          <p:nvPr/>
        </p:nvSpPr>
        <p:spPr bwMode="auto">
          <a:xfrm>
            <a:off x="403225" y="3144838"/>
            <a:ext cx="10656888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ja-JP" altLang="en-US" sz="4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2166" name="Rectangle 2"/>
          <p:cNvSpPr>
            <a:spLocks noChangeArrowheads="1"/>
          </p:cNvSpPr>
          <p:nvPr/>
        </p:nvSpPr>
        <p:spPr bwMode="auto">
          <a:xfrm>
            <a:off x="403225" y="4624388"/>
            <a:ext cx="10656888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ja-JP" altLang="en-US" sz="4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03230" y="1195084"/>
            <a:ext cx="2668797" cy="26158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1" y="1460668"/>
            <a:ext cx="1714633" cy="2084659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3449108" y="1195084"/>
            <a:ext cx="2668797" cy="26158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41" y="1455606"/>
            <a:ext cx="2250130" cy="2072932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362765" y="1184157"/>
            <a:ext cx="3398371" cy="26158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18" y="1322597"/>
            <a:ext cx="2460945" cy="2374812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403225" y="4018587"/>
            <a:ext cx="2620159" cy="26158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88" y="4192257"/>
            <a:ext cx="1505710" cy="2268489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3468279" y="3974050"/>
            <a:ext cx="3573469" cy="26158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47" y="4077628"/>
            <a:ext cx="2713816" cy="2500103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639537" y="2846388"/>
            <a:ext cx="1947386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断る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7228867" y="4018587"/>
            <a:ext cx="3573469" cy="26158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53" y="4109363"/>
            <a:ext cx="1078324" cy="110786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73" y="4120448"/>
            <a:ext cx="1179024" cy="121329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02" y="5326501"/>
            <a:ext cx="1520406" cy="1066185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3809813" y="2941600"/>
            <a:ext cx="1947386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聞く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7158470" y="2971535"/>
            <a:ext cx="1947386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約束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780311" y="5639240"/>
            <a:ext cx="1947386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謝る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4423581" y="5590880"/>
            <a:ext cx="1947386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依頼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8688877" y="5478416"/>
            <a:ext cx="1947386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報連相</a:t>
            </a:r>
          </a:p>
        </p:txBody>
      </p:sp>
      <p:sp>
        <p:nvSpPr>
          <p:cNvPr id="29" name="角丸四角形 28"/>
          <p:cNvSpPr/>
          <p:nvPr/>
        </p:nvSpPr>
        <p:spPr>
          <a:xfrm>
            <a:off x="10083422" y="1163839"/>
            <a:ext cx="1954257" cy="26158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28" y="1008665"/>
            <a:ext cx="1125999" cy="2055205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10093382" y="2951274"/>
            <a:ext cx="1947386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あいさつ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10859666" y="3998269"/>
            <a:ext cx="1154038" cy="26158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66" y="4238819"/>
            <a:ext cx="1109529" cy="1224971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10859665" y="5463790"/>
            <a:ext cx="1411013" cy="9806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面接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0124426" y="2941144"/>
            <a:ext cx="1947386" cy="980661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今日は</a:t>
            </a:r>
            <a:endParaRPr kumimoji="1" lang="en-US" altLang="ja-JP" sz="24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</a:t>
            </a:r>
            <a:r>
              <a:rPr lang="ja-JP" altLang="en-US" sz="24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あいさつ</a:t>
            </a:r>
            <a:r>
              <a:rPr kumimoji="1" lang="ja-JP" altLang="en-US" sz="24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7966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8B06C43-BDBF-08C0-BBA5-FA92747A9C73}"/>
              </a:ext>
            </a:extLst>
          </p:cNvPr>
          <p:cNvSpPr/>
          <p:nvPr/>
        </p:nvSpPr>
        <p:spPr>
          <a:xfrm>
            <a:off x="-203161" y="1351508"/>
            <a:ext cx="12598322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「コミュニケーションの</a:t>
            </a:r>
            <a:endParaRPr lang="en-US" altLang="ja-JP" sz="8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8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基本ポイント」</a:t>
            </a:r>
            <a:endParaRPr lang="en-US" altLang="ja-JP" sz="8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8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について学ぼう。</a:t>
            </a:r>
            <a:endParaRPr lang="ja-JP" altLang="en-US" sz="8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69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7904285" y="715370"/>
            <a:ext cx="3305053" cy="18090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上手な発表のポイント！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r>
              <a:rPr lang="ja-JP" altLang="en-US" sz="28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話し方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編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5433" y="853786"/>
            <a:ext cx="11149262" cy="613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684667" y="704560"/>
            <a:ext cx="2743589" cy="60748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7" r="24802"/>
          <a:stretch/>
        </p:blipFill>
        <p:spPr>
          <a:xfrm>
            <a:off x="5287182" y="1569422"/>
            <a:ext cx="477933" cy="146228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914" y="2362560"/>
            <a:ext cx="1276271" cy="7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5" b="41638"/>
          <a:stretch>
            <a:fillRect/>
          </a:stretch>
        </p:blipFill>
        <p:spPr bwMode="auto">
          <a:xfrm>
            <a:off x="5834761" y="1417738"/>
            <a:ext cx="1593495" cy="188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角丸四角形 10"/>
          <p:cNvSpPr/>
          <p:nvPr/>
        </p:nvSpPr>
        <p:spPr>
          <a:xfrm>
            <a:off x="545434" y="1081454"/>
            <a:ext cx="4017774" cy="13012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相手に聞こえる声で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545434" y="2668466"/>
            <a:ext cx="4017774" cy="13012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相手の方を見て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545434" y="4255478"/>
            <a:ext cx="4017774" cy="13012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ていねいな言葉で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7676921" y="2656749"/>
            <a:ext cx="4017774" cy="13012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姿勢に気をつける</a:t>
            </a:r>
          </a:p>
        </p:txBody>
      </p:sp>
      <p:sp>
        <p:nvSpPr>
          <p:cNvPr id="16" name="円形吹き出し 15"/>
          <p:cNvSpPr/>
          <p:nvPr/>
        </p:nvSpPr>
        <p:spPr>
          <a:xfrm>
            <a:off x="545432" y="5513668"/>
            <a:ext cx="3890570" cy="796079"/>
          </a:xfrm>
          <a:prstGeom prst="wedgeEllipseCallout">
            <a:avLst>
              <a:gd name="adj1" fmla="val -28300"/>
              <a:gd name="adj2" fmla="val -70891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「です」「ます」で終わる。</a:t>
            </a:r>
            <a:endParaRPr lang="en-US" altLang="ja-JP" sz="20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7737651" y="4263092"/>
            <a:ext cx="4017774" cy="13012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始めと終わりには礼</a:t>
            </a:r>
          </a:p>
        </p:txBody>
      </p:sp>
      <p:sp>
        <p:nvSpPr>
          <p:cNvPr id="18" name="円形吹き出し 17"/>
          <p:cNvSpPr/>
          <p:nvPr/>
        </p:nvSpPr>
        <p:spPr>
          <a:xfrm>
            <a:off x="5287181" y="910451"/>
            <a:ext cx="1156217" cy="796079"/>
          </a:xfrm>
          <a:prstGeom prst="wedgeEllipseCallout">
            <a:avLst>
              <a:gd name="adj1" fmla="val 34556"/>
              <a:gd name="adj2" fmla="val 74294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79" y="679476"/>
            <a:ext cx="871905" cy="184017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08" y="3476887"/>
            <a:ext cx="1527311" cy="278769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86" y="735180"/>
            <a:ext cx="861107" cy="1817389"/>
          </a:xfrm>
          <a:prstGeom prst="rect">
            <a:avLst/>
          </a:prstGeom>
        </p:spPr>
      </p:pic>
      <p:sp>
        <p:nvSpPr>
          <p:cNvPr id="21" name="楕円 20"/>
          <p:cNvSpPr/>
          <p:nvPr/>
        </p:nvSpPr>
        <p:spPr>
          <a:xfrm>
            <a:off x="8995070" y="761135"/>
            <a:ext cx="386862" cy="3556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乗算 21"/>
          <p:cNvSpPr/>
          <p:nvPr/>
        </p:nvSpPr>
        <p:spPr>
          <a:xfrm>
            <a:off x="10634547" y="656028"/>
            <a:ext cx="574791" cy="65942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766475" y="1424698"/>
            <a:ext cx="801847" cy="685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1106197" y="2990117"/>
            <a:ext cx="801847" cy="685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940777" y="4607169"/>
            <a:ext cx="1613544" cy="65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7882295" y="2998436"/>
            <a:ext cx="1033589" cy="65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11055667" y="4580792"/>
            <a:ext cx="581508" cy="65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5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5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6050733" y="2021697"/>
            <a:ext cx="6029457" cy="36404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上手な発表のポイント！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r>
              <a:rPr lang="ja-JP" altLang="en-US" sz="28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聞き方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編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59938" y="2220052"/>
            <a:ext cx="5505300" cy="34420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7" r="24802"/>
          <a:stretch/>
        </p:blipFill>
        <p:spPr>
          <a:xfrm>
            <a:off x="766763" y="2183002"/>
            <a:ext cx="953604" cy="291764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241122"/>
            <a:ext cx="2969783" cy="171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5" b="41638"/>
          <a:stretch>
            <a:fillRect/>
          </a:stretch>
        </p:blipFill>
        <p:spPr bwMode="auto">
          <a:xfrm>
            <a:off x="3957876" y="2935541"/>
            <a:ext cx="1707362" cy="202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299880" y="918791"/>
            <a:ext cx="5548131" cy="13012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話している 相手 の方を見る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7308357" y="688684"/>
            <a:ext cx="4017774" cy="13012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姿勢に気をつける</a:t>
            </a:r>
          </a:p>
        </p:txBody>
      </p:sp>
      <p:sp>
        <p:nvSpPr>
          <p:cNvPr id="18" name="円形吹き出し 17"/>
          <p:cNvSpPr/>
          <p:nvPr/>
        </p:nvSpPr>
        <p:spPr>
          <a:xfrm>
            <a:off x="3071828" y="2329299"/>
            <a:ext cx="1156217" cy="796079"/>
          </a:xfrm>
          <a:prstGeom prst="wedgeEllipseCallout">
            <a:avLst>
              <a:gd name="adj1" fmla="val 34556"/>
              <a:gd name="adj2" fmla="val 74294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楕円 20"/>
          <p:cNvSpPr/>
          <p:nvPr/>
        </p:nvSpPr>
        <p:spPr>
          <a:xfrm>
            <a:off x="6664879" y="2484385"/>
            <a:ext cx="684204" cy="6192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乗算 21"/>
          <p:cNvSpPr/>
          <p:nvPr/>
        </p:nvSpPr>
        <p:spPr>
          <a:xfrm>
            <a:off x="9128940" y="2124121"/>
            <a:ext cx="1070059" cy="1206433"/>
          </a:xfrm>
          <a:prstGeom prst="mathMultiply">
            <a:avLst>
              <a:gd name="adj1" fmla="val 143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81" y="2908328"/>
            <a:ext cx="1524069" cy="259444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734" y="2771844"/>
            <a:ext cx="1601520" cy="2731804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766762" y="4957667"/>
            <a:ext cx="3311885" cy="796079"/>
          </a:xfrm>
          <a:prstGeom prst="wedgeEllipseCallout">
            <a:avLst>
              <a:gd name="adj1" fmla="val -14203"/>
              <a:gd name="adj2" fmla="val -155432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時々うなずいてあげる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621690" y="1198982"/>
            <a:ext cx="900276" cy="685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7729203" y="930927"/>
            <a:ext cx="801847" cy="685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1835897" y="5011496"/>
            <a:ext cx="1576043" cy="65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98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7290312" y="2021697"/>
            <a:ext cx="4789878" cy="39746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上手な聞き方のポイント！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r>
              <a:rPr lang="ja-JP" altLang="en-US" sz="28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会話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編</a:t>
            </a:r>
            <a:r>
              <a:rPr lang="en-US" altLang="ja-JP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59938" y="2220052"/>
            <a:ext cx="6621614" cy="36971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271697" y="891955"/>
            <a:ext cx="7584914" cy="13012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話している 相手の方を見る。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身体を向ける。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7588031" y="891382"/>
            <a:ext cx="4017774" cy="13012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相手の話は、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最後まで聞く</a:t>
            </a:r>
          </a:p>
        </p:txBody>
      </p:sp>
      <p:sp>
        <p:nvSpPr>
          <p:cNvPr id="18" name="円形吹き出し 17"/>
          <p:cNvSpPr/>
          <p:nvPr/>
        </p:nvSpPr>
        <p:spPr>
          <a:xfrm>
            <a:off x="495160" y="2373804"/>
            <a:ext cx="1156217" cy="796079"/>
          </a:xfrm>
          <a:prstGeom prst="wedgeEllipseCallout">
            <a:avLst>
              <a:gd name="adj1" fmla="val 34556"/>
              <a:gd name="adj2" fmla="val 74294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470745" y="997526"/>
            <a:ext cx="900276" cy="56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2739271" y="1609431"/>
            <a:ext cx="801847" cy="470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34"/>
          <a:stretch/>
        </p:blipFill>
        <p:spPr>
          <a:xfrm>
            <a:off x="289115" y="3116943"/>
            <a:ext cx="3347390" cy="1582154"/>
          </a:xfrm>
          <a:prstGeom prst="rect">
            <a:avLst/>
          </a:prstGeom>
        </p:spPr>
      </p:pic>
      <p:sp>
        <p:nvSpPr>
          <p:cNvPr id="25" name="角丸四角形 24"/>
          <p:cNvSpPr/>
          <p:nvPr/>
        </p:nvSpPr>
        <p:spPr>
          <a:xfrm>
            <a:off x="8330996" y="1537098"/>
            <a:ext cx="877465" cy="65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形吹き出し 25"/>
          <p:cNvSpPr/>
          <p:nvPr/>
        </p:nvSpPr>
        <p:spPr>
          <a:xfrm>
            <a:off x="2110771" y="2278234"/>
            <a:ext cx="1486400" cy="796079"/>
          </a:xfrm>
          <a:prstGeom prst="wedgeEllipseCallout">
            <a:avLst>
              <a:gd name="adj1" fmla="val -7458"/>
              <a:gd name="adj2" fmla="val 67115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うんうん。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7" name="楕円 26"/>
          <p:cNvSpPr/>
          <p:nvPr/>
        </p:nvSpPr>
        <p:spPr>
          <a:xfrm>
            <a:off x="1461479" y="2459809"/>
            <a:ext cx="782518" cy="7422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17" b="56634"/>
          <a:stretch/>
        </p:blipFill>
        <p:spPr>
          <a:xfrm>
            <a:off x="3714665" y="3098543"/>
            <a:ext cx="1847183" cy="158215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9" r="-1" b="26866"/>
          <a:stretch/>
        </p:blipFill>
        <p:spPr>
          <a:xfrm flipH="1">
            <a:off x="5449794" y="2727337"/>
            <a:ext cx="1145582" cy="1958797"/>
          </a:xfrm>
          <a:prstGeom prst="rect">
            <a:avLst/>
          </a:prstGeom>
        </p:spPr>
      </p:pic>
      <p:sp>
        <p:nvSpPr>
          <p:cNvPr id="29" name="乗算 28"/>
          <p:cNvSpPr/>
          <p:nvPr/>
        </p:nvSpPr>
        <p:spPr>
          <a:xfrm>
            <a:off x="4839257" y="2220052"/>
            <a:ext cx="1070059" cy="1206433"/>
          </a:xfrm>
          <a:prstGeom prst="mathMultiply">
            <a:avLst>
              <a:gd name="adj1" fmla="val 143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形吹き出し 31"/>
          <p:cNvSpPr/>
          <p:nvPr/>
        </p:nvSpPr>
        <p:spPr>
          <a:xfrm>
            <a:off x="5838574" y="2188070"/>
            <a:ext cx="1486400" cy="796079"/>
          </a:xfrm>
          <a:prstGeom prst="wedgeEllipseCallout">
            <a:avLst>
              <a:gd name="adj1" fmla="val -7458"/>
              <a:gd name="adj2" fmla="val 67115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うんうん。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107753" y="4741727"/>
            <a:ext cx="3813504" cy="13012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時々あいづちを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入れる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1407194" y="4806970"/>
            <a:ext cx="1576043" cy="65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3924910" y="4727727"/>
            <a:ext cx="3173621" cy="130126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何かをしながら聞くのは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×</a:t>
            </a:r>
            <a:endParaRPr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358413" y="4836328"/>
            <a:ext cx="1118587" cy="535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17" b="56634"/>
          <a:stretch/>
        </p:blipFill>
        <p:spPr>
          <a:xfrm>
            <a:off x="7490090" y="3164380"/>
            <a:ext cx="1847183" cy="1582154"/>
          </a:xfrm>
          <a:prstGeom prst="rect">
            <a:avLst/>
          </a:prstGeom>
        </p:spPr>
      </p:pic>
      <p:sp>
        <p:nvSpPr>
          <p:cNvPr id="37" name="円形吹き出し 36"/>
          <p:cNvSpPr/>
          <p:nvPr/>
        </p:nvSpPr>
        <p:spPr>
          <a:xfrm>
            <a:off x="7780869" y="2414600"/>
            <a:ext cx="2264942" cy="796079"/>
          </a:xfrm>
          <a:prstGeom prst="wedgeEllipseCallout">
            <a:avLst>
              <a:gd name="adj1" fmla="val -25582"/>
              <a:gd name="adj2" fmla="val 7908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○○が面白くて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</a:p>
        </p:txBody>
      </p:sp>
      <p:sp>
        <p:nvSpPr>
          <p:cNvPr id="38" name="円形吹き出し 37"/>
          <p:cNvSpPr/>
          <p:nvPr/>
        </p:nvSpPr>
        <p:spPr>
          <a:xfrm>
            <a:off x="9599215" y="2296926"/>
            <a:ext cx="2310268" cy="949831"/>
          </a:xfrm>
          <a:prstGeom prst="wedgeEllipseCallout">
            <a:avLst>
              <a:gd name="adj1" fmla="val 737"/>
              <a:gd name="adj2" fmla="val 6863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あ！それ俺も知ってる！昨日さあ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</a:p>
        </p:txBody>
      </p:sp>
      <p:sp>
        <p:nvSpPr>
          <p:cNvPr id="22" name="乗算 21"/>
          <p:cNvSpPr/>
          <p:nvPr/>
        </p:nvSpPr>
        <p:spPr>
          <a:xfrm>
            <a:off x="7424484" y="2168626"/>
            <a:ext cx="1070059" cy="1206433"/>
          </a:xfrm>
          <a:prstGeom prst="mathMultiply">
            <a:avLst>
              <a:gd name="adj1" fmla="val 143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17" y="3263364"/>
            <a:ext cx="1606681" cy="1606681"/>
          </a:xfrm>
          <a:prstGeom prst="rect">
            <a:avLst/>
          </a:prstGeom>
        </p:spPr>
      </p:pic>
      <p:sp>
        <p:nvSpPr>
          <p:cNvPr id="2" name="楕円 1"/>
          <p:cNvSpPr/>
          <p:nvPr/>
        </p:nvSpPr>
        <p:spPr>
          <a:xfrm>
            <a:off x="7324974" y="4799219"/>
            <a:ext cx="4584509" cy="184172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×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な聞き方だと、聞いている人はどんな気持ちになるだろう。</a:t>
            </a:r>
          </a:p>
        </p:txBody>
      </p:sp>
    </p:spTree>
    <p:extLst>
      <p:ext uri="{BB962C8B-B14F-4D97-AF65-F5344CB8AC3E}">
        <p14:creationId xmlns:p14="http://schemas.microsoft.com/office/powerpoint/2010/main" val="11995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0" grpId="0" animBg="1"/>
      <p:bldP spid="31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A1B59-B720-8590-45BD-99046250A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B315213-E7CB-6AB0-A4E9-4E5A2BD2AACF}"/>
              </a:ext>
            </a:extLst>
          </p:cNvPr>
          <p:cNvSpPr/>
          <p:nvPr/>
        </p:nvSpPr>
        <p:spPr>
          <a:xfrm>
            <a:off x="841997" y="424160"/>
            <a:ext cx="10508005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基本の基本</a:t>
            </a:r>
            <a:endParaRPr lang="en-US" altLang="ja-JP" sz="115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1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「あいさつ」</a:t>
            </a:r>
            <a:endParaRPr lang="en-US" altLang="ja-JP" sz="115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115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について学ぼう</a:t>
            </a:r>
          </a:p>
        </p:txBody>
      </p:sp>
    </p:spTree>
    <p:extLst>
      <p:ext uri="{BB962C8B-B14F-4D97-AF65-F5344CB8AC3E}">
        <p14:creationId xmlns:p14="http://schemas.microsoft.com/office/powerpoint/2010/main" val="326724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545434" y="3789485"/>
            <a:ext cx="11149262" cy="2857377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30722" name="Text Box 6"/>
          <p:cNvSpPr>
            <a:spLocks noChangeArrowheads="1"/>
          </p:cNvSpPr>
          <p:nvPr/>
        </p:nvSpPr>
        <p:spPr bwMode="auto">
          <a:xfrm>
            <a:off x="766763" y="71438"/>
            <a:ext cx="1044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kumimoji="1" sz="22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12334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16906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21478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2605088" indent="-136525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"/>
              <a:defRPr kumimoji="1" sz="140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ja-JP" altLang="en-US" sz="2800" dirty="0">
                <a:solidFill>
                  <a:srgbClr val="D9D9D9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コミュニケーションの力を高めよう</a:t>
            </a:r>
          </a:p>
        </p:txBody>
      </p:sp>
      <p:sp>
        <p:nvSpPr>
          <p:cNvPr id="30723" name="直線コネクタ 3"/>
          <p:cNvSpPr>
            <a:spLocks noChangeShapeType="1"/>
          </p:cNvSpPr>
          <p:nvPr/>
        </p:nvSpPr>
        <p:spPr bwMode="auto">
          <a:xfrm>
            <a:off x="0" y="611188"/>
            <a:ext cx="12192000" cy="0"/>
          </a:xfrm>
          <a:prstGeom prst="line">
            <a:avLst/>
          </a:prstGeom>
          <a:noFill/>
          <a:ln w="12700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5433" y="720436"/>
            <a:ext cx="11149262" cy="6137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9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40005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en-US" alt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266700" algn="l">
              <a:spcAft>
                <a:spcPts val="0"/>
              </a:spcAft>
            </a:pPr>
            <a:endParaRPr lang="ja-JP" sz="3200" kern="100" dirty="0">
              <a:solidFill>
                <a:schemeClr val="bg1">
                  <a:lumMod val="9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4371" y="681190"/>
            <a:ext cx="11177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◎コミュニケーションの基本は</a:t>
            </a:r>
            <a:r>
              <a:rPr kumimoji="1" lang="en-US" altLang="ja-JP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36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あいさつ</a:t>
            </a:r>
            <a:endParaRPr lang="en-US" altLang="ja-JP" sz="36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◎学校でするあいさつ</a:t>
            </a:r>
            <a:r>
              <a:rPr kumimoji="1" lang="en-US" altLang="ja-JP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kumimoji="1" lang="ja-JP" altLang="en-US" sz="36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誰に？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1476" y="2570306"/>
            <a:ext cx="11820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友達にする　先生にする　　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お客さんにする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64371" y="2537271"/>
            <a:ext cx="4121879" cy="1068751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438650" y="2537270"/>
            <a:ext cx="3929495" cy="1068751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8520545" y="2537269"/>
            <a:ext cx="3481457" cy="1068751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432" y="4361598"/>
            <a:ext cx="1055055" cy="20552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2545" y="4124658"/>
            <a:ext cx="1495345" cy="22061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26"/>
          <a:stretch/>
        </p:blipFill>
        <p:spPr>
          <a:xfrm>
            <a:off x="4286250" y="3979516"/>
            <a:ext cx="3341900" cy="213945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96" y="4124658"/>
            <a:ext cx="1994311" cy="1994311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261938" y="5438976"/>
            <a:ext cx="11611407" cy="120788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分校の先生・校務員さんなど、普段よく顔を合わせる先生以外の人も含む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442966" y="2590430"/>
            <a:ext cx="1523619" cy="854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4460207" y="2642858"/>
            <a:ext cx="1566862" cy="854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8800841" y="2619034"/>
            <a:ext cx="1310378" cy="854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2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5831D2243DA374CBBA3CFC3E79D1762" ma:contentTypeVersion="8" ma:contentTypeDescription="新しいドキュメントを作成します。" ma:contentTypeScope="" ma:versionID="8b653c99711380667e277270004b3593">
  <xsd:schema xmlns:xsd="http://www.w3.org/2001/XMLSchema" xmlns:xs="http://www.w3.org/2001/XMLSchema" xmlns:p="http://schemas.microsoft.com/office/2006/metadata/properties" xmlns:ns2="4baaf02a-bd24-4ca8-9f2a-0fde2e12f5c8" targetNamespace="http://schemas.microsoft.com/office/2006/metadata/properties" ma:root="true" ma:fieldsID="cf59cf7582843a18fcd43321cdc871cb" ns2:_="">
    <xsd:import namespace="4baaf02a-bd24-4ca8-9f2a-0fde2e12f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af02a-bd24-4ca8-9f2a-0fde2e12f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C70551-B18A-4438-89EE-8AE4DF04220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C8C8AE-6EC8-443E-BA94-810CD488A9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E51919-CD21-4589-BC96-616E451F4D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aaf02a-bd24-4ca8-9f2a-0fde2e12f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4836</TotalTime>
  <Words>988</Words>
  <PresentationFormat>ワイド画面</PresentationFormat>
  <Paragraphs>200</Paragraphs>
  <Slides>26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7" baseType="lpstr">
      <vt:lpstr>BIZ UDゴシック</vt:lpstr>
      <vt:lpstr>ＭＳ Ｐゴシック</vt:lpstr>
      <vt:lpstr>UD デジタル 教科書体 NK-B</vt:lpstr>
      <vt:lpstr>UD デジタル 教科書体 NP-B</vt:lpstr>
      <vt:lpstr>游ゴシック</vt:lpstr>
      <vt:lpstr>游ゴシック Light</vt:lpstr>
      <vt:lpstr>游明朝</vt:lpstr>
      <vt:lpstr>Arial</vt:lpstr>
      <vt:lpstr>Times New Roman</vt:lpstr>
      <vt:lpstr>Tw Cen MT</vt:lpstr>
      <vt:lpstr>Office テーマ</vt:lpstr>
      <vt:lpstr>SST</vt:lpstr>
      <vt:lpstr>PowerPoint プレゼンテーション</vt:lpstr>
      <vt:lpstr>コミュニケーションする場面…例えば以下↓↓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2022-06-23T08:08:35Z</cp:lastPrinted>
  <dcterms:created xsi:type="dcterms:W3CDTF">2020-10-29T06:22:08Z</dcterms:created>
  <dcterms:modified xsi:type="dcterms:W3CDTF">2025-02-15T09:51:18Z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0x01010065831D2243DA374CBBA3CFC3E79D1762</vt:lpwstr>
  </property>
</Properties>
</file>